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6" r:id="rId1"/>
  </p:sldMasterIdLst>
  <p:notesMasterIdLst>
    <p:notesMasterId r:id="rId74"/>
  </p:notesMasterIdLst>
  <p:handoutMasterIdLst>
    <p:handoutMasterId r:id="rId75"/>
  </p:handoutMasterIdLst>
  <p:sldIdLst>
    <p:sldId id="257" r:id="rId2"/>
    <p:sldId id="384" r:id="rId3"/>
    <p:sldId id="413" r:id="rId4"/>
    <p:sldId id="386" r:id="rId5"/>
    <p:sldId id="261" r:id="rId6"/>
    <p:sldId id="341" r:id="rId7"/>
    <p:sldId id="340" r:id="rId8"/>
    <p:sldId id="336" r:id="rId9"/>
    <p:sldId id="266" r:id="rId10"/>
    <p:sldId id="268" r:id="rId11"/>
    <p:sldId id="270" r:id="rId12"/>
    <p:sldId id="271" r:id="rId13"/>
    <p:sldId id="272" r:id="rId14"/>
    <p:sldId id="354" r:id="rId15"/>
    <p:sldId id="273" r:id="rId16"/>
    <p:sldId id="274" r:id="rId17"/>
    <p:sldId id="367" r:id="rId18"/>
    <p:sldId id="277" r:id="rId19"/>
    <p:sldId id="356" r:id="rId20"/>
    <p:sldId id="276" r:id="rId21"/>
    <p:sldId id="275" r:id="rId22"/>
    <p:sldId id="355" r:id="rId23"/>
    <p:sldId id="316" r:id="rId24"/>
    <p:sldId id="416" r:id="rId25"/>
    <p:sldId id="372" r:id="rId26"/>
    <p:sldId id="317" r:id="rId27"/>
    <p:sldId id="318" r:id="rId28"/>
    <p:sldId id="321" r:id="rId29"/>
    <p:sldId id="324" r:id="rId30"/>
    <p:sldId id="353" r:id="rId31"/>
    <p:sldId id="414" r:id="rId32"/>
    <p:sldId id="374" r:id="rId33"/>
    <p:sldId id="375" r:id="rId34"/>
    <p:sldId id="421" r:id="rId35"/>
    <p:sldId id="377" r:id="rId36"/>
    <p:sldId id="420" r:id="rId37"/>
    <p:sldId id="378" r:id="rId38"/>
    <p:sldId id="379" r:id="rId39"/>
    <p:sldId id="380" r:id="rId40"/>
    <p:sldId id="387" r:id="rId41"/>
    <p:sldId id="435" r:id="rId42"/>
    <p:sldId id="314" r:id="rId43"/>
    <p:sldId id="389" r:id="rId44"/>
    <p:sldId id="390" r:id="rId45"/>
    <p:sldId id="423" r:id="rId46"/>
    <p:sldId id="391" r:id="rId47"/>
    <p:sldId id="396" r:id="rId48"/>
    <p:sldId id="422" r:id="rId49"/>
    <p:sldId id="397" r:id="rId50"/>
    <p:sldId id="398" r:id="rId51"/>
    <p:sldId id="399" r:id="rId52"/>
    <p:sldId id="400" r:id="rId53"/>
    <p:sldId id="401" r:id="rId54"/>
    <p:sldId id="405" r:id="rId55"/>
    <p:sldId id="404" r:id="rId56"/>
    <p:sldId id="407" r:id="rId57"/>
    <p:sldId id="436" r:id="rId58"/>
    <p:sldId id="427" r:id="rId59"/>
    <p:sldId id="260" r:id="rId60"/>
    <p:sldId id="428" r:id="rId61"/>
    <p:sldId id="265" r:id="rId62"/>
    <p:sldId id="429" r:id="rId63"/>
    <p:sldId id="267" r:id="rId64"/>
    <p:sldId id="430" r:id="rId65"/>
    <p:sldId id="269" r:id="rId66"/>
    <p:sldId id="431" r:id="rId67"/>
    <p:sldId id="264" r:id="rId68"/>
    <p:sldId id="432" r:id="rId69"/>
    <p:sldId id="433" r:id="rId70"/>
    <p:sldId id="434" r:id="rId71"/>
    <p:sldId id="358" r:id="rId72"/>
    <p:sldId id="332" r:id="rId7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son,John  BIV-US-J" initials="JMD" lastIdx="1" clrIdx="0"/>
  <p:cmAuthor id="1" name="Sara Starkey" initials="SS" lastIdx="1" clrIdx="1">
    <p:extLst>
      <p:ext uri="{19B8F6BF-5375-455C-9EA6-DF929625EA0E}">
        <p15:presenceInfo xmlns:p15="http://schemas.microsoft.com/office/powerpoint/2012/main" userId="S::sstarkey@dogtagbuddies.org::4197f344-bca6-4d8d-b588-9b276d16eb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9474" autoAdjust="0"/>
  </p:normalViewPr>
  <p:slideViewPr>
    <p:cSldViewPr>
      <p:cViewPr varScale="1">
        <p:scale>
          <a:sx n="102" d="100"/>
          <a:sy n="102" d="100"/>
        </p:scale>
        <p:origin x="148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76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20EEC-E685-4486-973F-61BAB344556C}"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BC4D3F95-2273-492E-96BB-65B18E02A747}">
      <dgm:prSet custT="1"/>
      <dgm:spPr/>
      <dgm:t>
        <a:bodyPr/>
        <a:lstStyle/>
        <a:p>
          <a:r>
            <a:rPr lang="en-US" sz="1800" dirty="0"/>
            <a:t>Movement testing</a:t>
          </a:r>
        </a:p>
      </dgm:t>
    </dgm:pt>
    <dgm:pt modelId="{0C613BBC-738C-4EBE-88EC-0262D8A58D57}" type="parTrans" cxnId="{1E20F08D-CEC3-416E-B893-BA81FB6BD9FF}">
      <dgm:prSet/>
      <dgm:spPr/>
      <dgm:t>
        <a:bodyPr/>
        <a:lstStyle/>
        <a:p>
          <a:endParaRPr lang="en-US"/>
        </a:p>
      </dgm:t>
    </dgm:pt>
    <dgm:pt modelId="{419803CD-966F-4AC3-89B0-D62D450CFF88}" type="sibTrans" cxnId="{1E20F08D-CEC3-416E-B893-BA81FB6BD9FF}">
      <dgm:prSet/>
      <dgm:spPr/>
      <dgm:t>
        <a:bodyPr/>
        <a:lstStyle/>
        <a:p>
          <a:endParaRPr lang="en-US"/>
        </a:p>
      </dgm:t>
    </dgm:pt>
    <dgm:pt modelId="{6FF9A367-666F-4169-A04C-83FAF9EBCB88}">
      <dgm:prSet custT="1"/>
      <dgm:spPr/>
      <dgm:t>
        <a:bodyPr/>
        <a:lstStyle/>
        <a:p>
          <a:r>
            <a:rPr lang="en-US" sz="1600" dirty="0"/>
            <a:t>Bulls and females 12 months of age and older</a:t>
          </a:r>
        </a:p>
      </dgm:t>
    </dgm:pt>
    <dgm:pt modelId="{D39B6307-6635-4B35-907B-C133DF32F38A}" type="parTrans" cxnId="{49B51868-D33D-4514-A2EA-45DD15026A72}">
      <dgm:prSet/>
      <dgm:spPr/>
      <dgm:t>
        <a:bodyPr/>
        <a:lstStyle/>
        <a:p>
          <a:endParaRPr lang="en-US"/>
        </a:p>
      </dgm:t>
    </dgm:pt>
    <dgm:pt modelId="{AEF676D2-7DEA-4BE5-917D-BC63E87E8A1F}" type="sibTrans" cxnId="{49B51868-D33D-4514-A2EA-45DD15026A72}">
      <dgm:prSet/>
      <dgm:spPr/>
      <dgm:t>
        <a:bodyPr/>
        <a:lstStyle/>
        <a:p>
          <a:endParaRPr lang="en-US"/>
        </a:p>
      </dgm:t>
    </dgm:pt>
    <dgm:pt modelId="{6DA0BE1E-BC44-4D07-9B92-C53870148B18}">
      <dgm:prSet custT="1"/>
      <dgm:spPr/>
      <dgm:t>
        <a:bodyPr/>
        <a:lstStyle/>
        <a:p>
          <a:r>
            <a:rPr lang="en-US" sz="1800" dirty="0"/>
            <a:t>Change of ownership testing</a:t>
          </a:r>
        </a:p>
      </dgm:t>
    </dgm:pt>
    <dgm:pt modelId="{30DD094B-9863-45C0-9930-4A6A4DE989C8}" type="parTrans" cxnId="{00635E63-0C3A-4F71-8C82-5FAE70406486}">
      <dgm:prSet/>
      <dgm:spPr/>
      <dgm:t>
        <a:bodyPr/>
        <a:lstStyle/>
        <a:p>
          <a:endParaRPr lang="en-US"/>
        </a:p>
      </dgm:t>
    </dgm:pt>
    <dgm:pt modelId="{3797DDCC-8E93-417B-A15F-B66A11839E70}" type="sibTrans" cxnId="{00635E63-0C3A-4F71-8C82-5FAE70406486}">
      <dgm:prSet/>
      <dgm:spPr/>
      <dgm:t>
        <a:bodyPr/>
        <a:lstStyle/>
        <a:p>
          <a:endParaRPr lang="en-US"/>
        </a:p>
      </dgm:t>
    </dgm:pt>
    <dgm:pt modelId="{F99F42DE-0233-46C7-BA0A-80C39F3463DE}">
      <dgm:prSet custT="1"/>
      <dgm:spPr/>
      <dgm:t>
        <a:bodyPr/>
        <a:lstStyle/>
        <a:p>
          <a:r>
            <a:rPr lang="en-US" sz="1600" dirty="0"/>
            <a:t>Bulls and females 12 months of age and older or any age if sold for breeding purposes</a:t>
          </a:r>
        </a:p>
      </dgm:t>
    </dgm:pt>
    <dgm:pt modelId="{977B4542-B7F1-4CF2-B415-D69DE0E01CD8}" type="parTrans" cxnId="{F0EEAF6D-4C40-4FDE-8235-FD4E275D499A}">
      <dgm:prSet/>
      <dgm:spPr/>
      <dgm:t>
        <a:bodyPr/>
        <a:lstStyle/>
        <a:p>
          <a:endParaRPr lang="en-US"/>
        </a:p>
      </dgm:t>
    </dgm:pt>
    <dgm:pt modelId="{3620679E-776A-4044-B178-95A64A28A394}" type="sibTrans" cxnId="{F0EEAF6D-4C40-4FDE-8235-FD4E275D499A}">
      <dgm:prSet/>
      <dgm:spPr/>
      <dgm:t>
        <a:bodyPr/>
        <a:lstStyle/>
        <a:p>
          <a:endParaRPr lang="en-US"/>
        </a:p>
      </dgm:t>
    </dgm:pt>
    <dgm:pt modelId="{B4934500-757A-4BE1-914E-658792603DC6}">
      <dgm:prSet custT="1"/>
      <dgm:spPr/>
      <dgm:t>
        <a:bodyPr/>
        <a:lstStyle/>
        <a:p>
          <a:r>
            <a:rPr lang="en-US" sz="1800" dirty="0"/>
            <a:t>Brucellosis vaccination required</a:t>
          </a:r>
        </a:p>
      </dgm:t>
    </dgm:pt>
    <dgm:pt modelId="{3074DC32-C0CE-4550-9D6E-F37000A16249}" type="parTrans" cxnId="{6C9CEAD3-E671-4572-A6CE-0BE6E5DC3B9B}">
      <dgm:prSet/>
      <dgm:spPr/>
      <dgm:t>
        <a:bodyPr/>
        <a:lstStyle/>
        <a:p>
          <a:endParaRPr lang="en-US"/>
        </a:p>
      </dgm:t>
    </dgm:pt>
    <dgm:pt modelId="{E76CB4A9-2238-40D4-8FFE-AB92BB55EC96}" type="sibTrans" cxnId="{6C9CEAD3-E671-4572-A6CE-0BE6E5DC3B9B}">
      <dgm:prSet/>
      <dgm:spPr/>
      <dgm:t>
        <a:bodyPr/>
        <a:lstStyle/>
        <a:p>
          <a:endParaRPr lang="en-US"/>
        </a:p>
      </dgm:t>
    </dgm:pt>
    <dgm:pt modelId="{96CB092F-2341-4AA4-8EF7-DB8E9BDCD534}">
      <dgm:prSet custT="1"/>
      <dgm:spPr/>
      <dgm:t>
        <a:bodyPr/>
        <a:lstStyle/>
        <a:p>
          <a:pPr>
            <a:buFont typeface="Arial" panose="020B0604020202020204" pitchFamily="34" charset="0"/>
            <a:buChar char="•"/>
          </a:pPr>
          <a:r>
            <a:rPr lang="en-US" sz="1600" dirty="0"/>
            <a:t>-All females 12 months of age and older</a:t>
          </a:r>
        </a:p>
      </dgm:t>
    </dgm:pt>
    <dgm:pt modelId="{F27CD4F6-FC58-4A11-940E-58E2D98526F1}" type="parTrans" cxnId="{5E718D20-0768-484E-99F9-78485F3EF5E4}">
      <dgm:prSet/>
      <dgm:spPr/>
      <dgm:t>
        <a:bodyPr/>
        <a:lstStyle/>
        <a:p>
          <a:endParaRPr lang="en-US"/>
        </a:p>
      </dgm:t>
    </dgm:pt>
    <dgm:pt modelId="{A4443820-C8F1-4674-B725-9D96E614DB49}" type="sibTrans" cxnId="{5E718D20-0768-484E-99F9-78485F3EF5E4}">
      <dgm:prSet/>
      <dgm:spPr/>
      <dgm:t>
        <a:bodyPr/>
        <a:lstStyle/>
        <a:p>
          <a:endParaRPr lang="en-US"/>
        </a:p>
      </dgm:t>
    </dgm:pt>
    <dgm:pt modelId="{D0FC04F4-7DB8-4CEA-8434-68E913444A13}">
      <dgm:prSet custT="1"/>
      <dgm:spPr/>
      <dgm:t>
        <a:bodyPr/>
        <a:lstStyle/>
        <a:p>
          <a:pPr>
            <a:buNone/>
          </a:pPr>
          <a:r>
            <a:rPr lang="en-US" sz="1600" dirty="0"/>
            <a:t>-Official Calfhood Vaccination (OCV) or Adult Vaccination (AV)</a:t>
          </a:r>
        </a:p>
      </dgm:t>
    </dgm:pt>
    <dgm:pt modelId="{2A244AA4-14A0-47D7-972B-3FA2916A7A2B}" type="parTrans" cxnId="{3AD297E2-75D7-422C-9CE9-CCC41D0E6279}">
      <dgm:prSet/>
      <dgm:spPr/>
      <dgm:t>
        <a:bodyPr/>
        <a:lstStyle/>
        <a:p>
          <a:endParaRPr lang="en-US"/>
        </a:p>
      </dgm:t>
    </dgm:pt>
    <dgm:pt modelId="{2C47B379-6F66-4672-B5C8-F837AF58A203}" type="sibTrans" cxnId="{3AD297E2-75D7-422C-9CE9-CCC41D0E6279}">
      <dgm:prSet/>
      <dgm:spPr/>
      <dgm:t>
        <a:bodyPr/>
        <a:lstStyle/>
        <a:p>
          <a:endParaRPr lang="en-US"/>
        </a:p>
      </dgm:t>
    </dgm:pt>
    <dgm:pt modelId="{366E9C5E-FBD6-4E93-AE56-BE4CF215C76D}">
      <dgm:prSet custT="1"/>
      <dgm:spPr/>
      <dgm:t>
        <a:bodyPr/>
        <a:lstStyle/>
        <a:p>
          <a:r>
            <a:rPr lang="en-US" sz="1800" dirty="0"/>
            <a:t>Traceability-official I.D. required</a:t>
          </a:r>
        </a:p>
      </dgm:t>
    </dgm:pt>
    <dgm:pt modelId="{9DC79EB8-B6E7-45AE-BFDC-0D6D8EADFFA1}" type="parTrans" cxnId="{B1C040E8-8C52-486E-8A94-ED5E7D29139A}">
      <dgm:prSet/>
      <dgm:spPr/>
      <dgm:t>
        <a:bodyPr/>
        <a:lstStyle/>
        <a:p>
          <a:endParaRPr lang="en-US"/>
        </a:p>
      </dgm:t>
    </dgm:pt>
    <dgm:pt modelId="{4E8EB37E-C383-4FBA-B310-E4584A0953AE}" type="sibTrans" cxnId="{B1C040E8-8C52-486E-8A94-ED5E7D29139A}">
      <dgm:prSet/>
      <dgm:spPr/>
      <dgm:t>
        <a:bodyPr/>
        <a:lstStyle/>
        <a:p>
          <a:endParaRPr lang="en-US"/>
        </a:p>
      </dgm:t>
    </dgm:pt>
    <dgm:pt modelId="{A7962BD4-8A91-4A83-9526-8769B7F77049}">
      <dgm:prSet custT="1"/>
      <dgm:spPr/>
      <dgm:t>
        <a:bodyPr/>
        <a:lstStyle/>
        <a:p>
          <a:r>
            <a:rPr lang="en-US" sz="1600"/>
            <a:t>All bulls and </a:t>
          </a:r>
        </a:p>
      </dgm:t>
    </dgm:pt>
    <dgm:pt modelId="{0E04677E-4E3E-4313-9DCA-6A30EC7BE200}" type="parTrans" cxnId="{736B76D7-EE38-4ABA-9051-76A09DE18DCC}">
      <dgm:prSet/>
      <dgm:spPr/>
      <dgm:t>
        <a:bodyPr/>
        <a:lstStyle/>
        <a:p>
          <a:endParaRPr lang="en-US"/>
        </a:p>
      </dgm:t>
    </dgm:pt>
    <dgm:pt modelId="{FCD7CAE9-F5E5-410B-A479-4DAAA4A539F6}" type="sibTrans" cxnId="{736B76D7-EE38-4ABA-9051-76A09DE18DCC}">
      <dgm:prSet/>
      <dgm:spPr/>
      <dgm:t>
        <a:bodyPr/>
        <a:lstStyle/>
        <a:p>
          <a:endParaRPr lang="en-US"/>
        </a:p>
      </dgm:t>
    </dgm:pt>
    <dgm:pt modelId="{0619F189-D47D-441F-B699-AE1F75894E32}">
      <dgm:prSet custT="1"/>
      <dgm:spPr/>
      <dgm:t>
        <a:bodyPr/>
        <a:lstStyle/>
        <a:p>
          <a:r>
            <a:rPr lang="en-US" sz="1600" dirty="0"/>
            <a:t>females (includes feeder heifers &lt;12 months of age)</a:t>
          </a:r>
        </a:p>
      </dgm:t>
    </dgm:pt>
    <dgm:pt modelId="{2DA00E8E-A2B6-4748-8A99-D160171B450F}" type="parTrans" cxnId="{4969A844-E7D6-4C9A-956A-FB9477531CC6}">
      <dgm:prSet/>
      <dgm:spPr/>
      <dgm:t>
        <a:bodyPr/>
        <a:lstStyle/>
        <a:p>
          <a:endParaRPr lang="en-US"/>
        </a:p>
      </dgm:t>
    </dgm:pt>
    <dgm:pt modelId="{D2C1E1EE-1354-47D3-8847-45CD164894FC}" type="sibTrans" cxnId="{4969A844-E7D6-4C9A-956A-FB9477531CC6}">
      <dgm:prSet/>
      <dgm:spPr/>
      <dgm:t>
        <a:bodyPr/>
        <a:lstStyle/>
        <a:p>
          <a:endParaRPr lang="en-US"/>
        </a:p>
      </dgm:t>
    </dgm:pt>
    <dgm:pt modelId="{51FEACEB-73A1-471F-A40E-E212A1262A94}">
      <dgm:prSet custT="1"/>
      <dgm:spPr/>
      <dgm:t>
        <a:bodyPr/>
        <a:lstStyle/>
        <a:p>
          <a:pPr>
            <a:buNone/>
          </a:pPr>
          <a:r>
            <a:rPr lang="en-US" sz="1600" dirty="0"/>
            <a:t>-10 Counties that contain or border on the DSA or Wyoming’s  Brucellosis Area of Concern</a:t>
          </a:r>
        </a:p>
      </dgm:t>
    </dgm:pt>
    <dgm:pt modelId="{89900518-CCC5-4355-A0C7-20DAEFB708E3}" type="parTrans" cxnId="{4B588AB6-44F9-4529-A0B6-C1FE142146C5}">
      <dgm:prSet/>
      <dgm:spPr/>
      <dgm:t>
        <a:bodyPr/>
        <a:lstStyle/>
        <a:p>
          <a:endParaRPr lang="en-US"/>
        </a:p>
      </dgm:t>
    </dgm:pt>
    <dgm:pt modelId="{9D1366BE-F034-44D5-AB04-9DE66720A2AE}" type="sibTrans" cxnId="{4B588AB6-44F9-4529-A0B6-C1FE142146C5}">
      <dgm:prSet/>
      <dgm:spPr/>
      <dgm:t>
        <a:bodyPr/>
        <a:lstStyle/>
        <a:p>
          <a:endParaRPr lang="en-US"/>
        </a:p>
      </dgm:t>
    </dgm:pt>
    <dgm:pt modelId="{109D43F7-4621-4132-9309-2D305864EEC9}" type="pres">
      <dgm:prSet presAssocID="{F6C20EEC-E685-4486-973F-61BAB344556C}" presName="Name0" presStyleCnt="0">
        <dgm:presLayoutVars>
          <dgm:dir/>
          <dgm:animLvl val="lvl"/>
          <dgm:resizeHandles val="exact"/>
        </dgm:presLayoutVars>
      </dgm:prSet>
      <dgm:spPr/>
    </dgm:pt>
    <dgm:pt modelId="{5F14ECF2-1903-4094-8983-DED7164B0D1B}" type="pres">
      <dgm:prSet presAssocID="{BC4D3F95-2273-492E-96BB-65B18E02A747}" presName="linNode" presStyleCnt="0"/>
      <dgm:spPr/>
    </dgm:pt>
    <dgm:pt modelId="{FBBDAF5D-B8F9-41C3-BE1D-FDE3211C7D0C}" type="pres">
      <dgm:prSet presAssocID="{BC4D3F95-2273-492E-96BB-65B18E02A747}" presName="parentText" presStyleLbl="alignNode1" presStyleIdx="0" presStyleCnt="4">
        <dgm:presLayoutVars>
          <dgm:chMax val="1"/>
          <dgm:bulletEnabled/>
        </dgm:presLayoutVars>
      </dgm:prSet>
      <dgm:spPr/>
    </dgm:pt>
    <dgm:pt modelId="{3402EA24-4140-4934-915E-7090E0A26CA0}" type="pres">
      <dgm:prSet presAssocID="{BC4D3F95-2273-492E-96BB-65B18E02A747}" presName="descendantText" presStyleLbl="alignAccFollowNode1" presStyleIdx="0" presStyleCnt="4" custLinFactNeighborX="2649" custLinFactNeighborY="-193">
        <dgm:presLayoutVars>
          <dgm:bulletEnabled/>
        </dgm:presLayoutVars>
      </dgm:prSet>
      <dgm:spPr/>
    </dgm:pt>
    <dgm:pt modelId="{4EF54A8E-151C-42BC-98ED-F8FE5A327E54}" type="pres">
      <dgm:prSet presAssocID="{419803CD-966F-4AC3-89B0-D62D450CFF88}" presName="sp" presStyleCnt="0"/>
      <dgm:spPr/>
    </dgm:pt>
    <dgm:pt modelId="{C500B0FC-BBB4-4B38-B515-D170A0977D5B}" type="pres">
      <dgm:prSet presAssocID="{6DA0BE1E-BC44-4D07-9B92-C53870148B18}" presName="linNode" presStyleCnt="0"/>
      <dgm:spPr/>
    </dgm:pt>
    <dgm:pt modelId="{926D794E-9AC0-4B65-848F-337959171FDD}" type="pres">
      <dgm:prSet presAssocID="{6DA0BE1E-BC44-4D07-9B92-C53870148B18}" presName="parentText" presStyleLbl="alignNode1" presStyleIdx="1" presStyleCnt="4">
        <dgm:presLayoutVars>
          <dgm:chMax val="1"/>
          <dgm:bulletEnabled/>
        </dgm:presLayoutVars>
      </dgm:prSet>
      <dgm:spPr/>
    </dgm:pt>
    <dgm:pt modelId="{464C3E5F-0B7E-423C-83E1-ABDEFB3C6F0A}" type="pres">
      <dgm:prSet presAssocID="{6DA0BE1E-BC44-4D07-9B92-C53870148B18}" presName="descendantText" presStyleLbl="alignAccFollowNode1" presStyleIdx="1" presStyleCnt="4">
        <dgm:presLayoutVars>
          <dgm:bulletEnabled/>
        </dgm:presLayoutVars>
      </dgm:prSet>
      <dgm:spPr/>
    </dgm:pt>
    <dgm:pt modelId="{4D325DB4-6F2F-4E13-AEE0-479CACC80971}" type="pres">
      <dgm:prSet presAssocID="{3797DDCC-8E93-417B-A15F-B66A11839E70}" presName="sp" presStyleCnt="0"/>
      <dgm:spPr/>
    </dgm:pt>
    <dgm:pt modelId="{FA363CA6-AED7-4291-9ABE-0E88FA5844A7}" type="pres">
      <dgm:prSet presAssocID="{B4934500-757A-4BE1-914E-658792603DC6}" presName="linNode" presStyleCnt="0"/>
      <dgm:spPr/>
    </dgm:pt>
    <dgm:pt modelId="{178E21B6-0D04-49AB-BAF9-3C058D7D93E5}" type="pres">
      <dgm:prSet presAssocID="{B4934500-757A-4BE1-914E-658792603DC6}" presName="parentText" presStyleLbl="alignNode1" presStyleIdx="2" presStyleCnt="4">
        <dgm:presLayoutVars>
          <dgm:chMax val="1"/>
          <dgm:bulletEnabled/>
        </dgm:presLayoutVars>
      </dgm:prSet>
      <dgm:spPr/>
    </dgm:pt>
    <dgm:pt modelId="{9D139F8B-380A-4154-854F-BD761CE3B42A}" type="pres">
      <dgm:prSet presAssocID="{B4934500-757A-4BE1-914E-658792603DC6}" presName="descendantText" presStyleLbl="alignAccFollowNode1" presStyleIdx="2" presStyleCnt="4">
        <dgm:presLayoutVars>
          <dgm:bulletEnabled/>
        </dgm:presLayoutVars>
      </dgm:prSet>
      <dgm:spPr/>
    </dgm:pt>
    <dgm:pt modelId="{17722465-0ED0-4547-B997-203D2BF53EE7}" type="pres">
      <dgm:prSet presAssocID="{E76CB4A9-2238-40D4-8FFE-AB92BB55EC96}" presName="sp" presStyleCnt="0"/>
      <dgm:spPr/>
    </dgm:pt>
    <dgm:pt modelId="{F048FB00-CA05-45D8-8727-88D3B94A0133}" type="pres">
      <dgm:prSet presAssocID="{366E9C5E-FBD6-4E93-AE56-BE4CF215C76D}" presName="linNode" presStyleCnt="0"/>
      <dgm:spPr/>
    </dgm:pt>
    <dgm:pt modelId="{76B6DD1C-CD08-405D-AB47-3066F04EF244}" type="pres">
      <dgm:prSet presAssocID="{366E9C5E-FBD6-4E93-AE56-BE4CF215C76D}" presName="parentText" presStyleLbl="alignNode1" presStyleIdx="3" presStyleCnt="4">
        <dgm:presLayoutVars>
          <dgm:chMax val="1"/>
          <dgm:bulletEnabled/>
        </dgm:presLayoutVars>
      </dgm:prSet>
      <dgm:spPr/>
    </dgm:pt>
    <dgm:pt modelId="{08763A79-9B46-4826-8E94-96C96FDD0E87}" type="pres">
      <dgm:prSet presAssocID="{366E9C5E-FBD6-4E93-AE56-BE4CF215C76D}" presName="descendantText" presStyleLbl="alignAccFollowNode1" presStyleIdx="3" presStyleCnt="4">
        <dgm:presLayoutVars>
          <dgm:bulletEnabled/>
        </dgm:presLayoutVars>
      </dgm:prSet>
      <dgm:spPr/>
    </dgm:pt>
  </dgm:ptLst>
  <dgm:cxnLst>
    <dgm:cxn modelId="{47473F00-F180-4278-8325-BF598D08C304}" type="presOf" srcId="{96CB092F-2341-4AA4-8EF7-DB8E9BDCD534}" destId="{9D139F8B-380A-4154-854F-BD761CE3B42A}" srcOrd="0" destOrd="0" presId="urn:microsoft.com/office/officeart/2016/7/layout/VerticalSolidActionList"/>
    <dgm:cxn modelId="{3A741F04-B4F2-41FA-A051-30B2BB906831}" type="presOf" srcId="{6DA0BE1E-BC44-4D07-9B92-C53870148B18}" destId="{926D794E-9AC0-4B65-848F-337959171FDD}" srcOrd="0" destOrd="0" presId="urn:microsoft.com/office/officeart/2016/7/layout/VerticalSolidActionList"/>
    <dgm:cxn modelId="{E9ADE013-A1BC-48F5-B579-C5C72592BB67}" type="presOf" srcId="{366E9C5E-FBD6-4E93-AE56-BE4CF215C76D}" destId="{76B6DD1C-CD08-405D-AB47-3066F04EF244}" srcOrd="0" destOrd="0" presId="urn:microsoft.com/office/officeart/2016/7/layout/VerticalSolidActionList"/>
    <dgm:cxn modelId="{5E718D20-0768-484E-99F9-78485F3EF5E4}" srcId="{B4934500-757A-4BE1-914E-658792603DC6}" destId="{96CB092F-2341-4AA4-8EF7-DB8E9BDCD534}" srcOrd="0" destOrd="0" parTransId="{F27CD4F6-FC58-4A11-940E-58E2D98526F1}" sibTransId="{A4443820-C8F1-4674-B725-9D96E614DB49}"/>
    <dgm:cxn modelId="{0D316821-7F4F-46C5-AA56-FC55092CC683}" type="presOf" srcId="{F6C20EEC-E685-4486-973F-61BAB344556C}" destId="{109D43F7-4621-4132-9309-2D305864EEC9}" srcOrd="0" destOrd="0" presId="urn:microsoft.com/office/officeart/2016/7/layout/VerticalSolidActionList"/>
    <dgm:cxn modelId="{2C76DC29-C960-41CA-B860-7903E9CCAA4D}" type="presOf" srcId="{D0FC04F4-7DB8-4CEA-8434-68E913444A13}" destId="{9D139F8B-380A-4154-854F-BD761CE3B42A}" srcOrd="0" destOrd="1" presId="urn:microsoft.com/office/officeart/2016/7/layout/VerticalSolidActionList"/>
    <dgm:cxn modelId="{31D0DB31-24A3-4A1E-AB18-30D593444A11}" type="presOf" srcId="{A7962BD4-8A91-4A83-9526-8769B7F77049}" destId="{08763A79-9B46-4826-8E94-96C96FDD0E87}" srcOrd="0" destOrd="0" presId="urn:microsoft.com/office/officeart/2016/7/layout/VerticalSolidActionList"/>
    <dgm:cxn modelId="{C377CF5B-3E2D-418F-B523-F91BBCC95B42}" type="presOf" srcId="{BC4D3F95-2273-492E-96BB-65B18E02A747}" destId="{FBBDAF5D-B8F9-41C3-BE1D-FDE3211C7D0C}" srcOrd="0" destOrd="0" presId="urn:microsoft.com/office/officeart/2016/7/layout/VerticalSolidActionList"/>
    <dgm:cxn modelId="{DE3FDE42-3818-45DC-A3B1-13F5A4DA6F5D}" type="presOf" srcId="{0619F189-D47D-441F-B699-AE1F75894E32}" destId="{08763A79-9B46-4826-8E94-96C96FDD0E87}" srcOrd="0" destOrd="1" presId="urn:microsoft.com/office/officeart/2016/7/layout/VerticalSolidActionList"/>
    <dgm:cxn modelId="{00635E63-0C3A-4F71-8C82-5FAE70406486}" srcId="{F6C20EEC-E685-4486-973F-61BAB344556C}" destId="{6DA0BE1E-BC44-4D07-9B92-C53870148B18}" srcOrd="1" destOrd="0" parTransId="{30DD094B-9863-45C0-9930-4A6A4DE989C8}" sibTransId="{3797DDCC-8E93-417B-A15F-B66A11839E70}"/>
    <dgm:cxn modelId="{4969A844-E7D6-4C9A-956A-FB9477531CC6}" srcId="{366E9C5E-FBD6-4E93-AE56-BE4CF215C76D}" destId="{0619F189-D47D-441F-B699-AE1F75894E32}" srcOrd="1" destOrd="0" parTransId="{2DA00E8E-A2B6-4748-8A99-D160171B450F}" sibTransId="{D2C1E1EE-1354-47D3-8847-45CD164894FC}"/>
    <dgm:cxn modelId="{49B51868-D33D-4514-A2EA-45DD15026A72}" srcId="{BC4D3F95-2273-492E-96BB-65B18E02A747}" destId="{6FF9A367-666F-4169-A04C-83FAF9EBCB88}" srcOrd="0" destOrd="0" parTransId="{D39B6307-6635-4B35-907B-C133DF32F38A}" sibTransId="{AEF676D2-7DEA-4BE5-917D-BC63E87E8A1F}"/>
    <dgm:cxn modelId="{F0EEAF6D-4C40-4FDE-8235-FD4E275D499A}" srcId="{6DA0BE1E-BC44-4D07-9B92-C53870148B18}" destId="{F99F42DE-0233-46C7-BA0A-80C39F3463DE}" srcOrd="0" destOrd="0" parTransId="{977B4542-B7F1-4CF2-B415-D69DE0E01CD8}" sibTransId="{3620679E-776A-4044-B178-95A64A28A394}"/>
    <dgm:cxn modelId="{6E5DFD54-877C-4892-98E0-D1261428EFA6}" type="presOf" srcId="{B4934500-757A-4BE1-914E-658792603DC6}" destId="{178E21B6-0D04-49AB-BAF9-3C058D7D93E5}" srcOrd="0" destOrd="0" presId="urn:microsoft.com/office/officeart/2016/7/layout/VerticalSolidActionList"/>
    <dgm:cxn modelId="{0A26CE83-97E9-4193-9FCD-940CC3BCA7C6}" type="presOf" srcId="{51FEACEB-73A1-471F-A40E-E212A1262A94}" destId="{9D139F8B-380A-4154-854F-BD761CE3B42A}" srcOrd="0" destOrd="2" presId="urn:microsoft.com/office/officeart/2016/7/layout/VerticalSolidActionList"/>
    <dgm:cxn modelId="{50B43A8A-4AA9-4544-B740-157016445C42}" type="presOf" srcId="{6FF9A367-666F-4169-A04C-83FAF9EBCB88}" destId="{3402EA24-4140-4934-915E-7090E0A26CA0}" srcOrd="0" destOrd="0" presId="urn:microsoft.com/office/officeart/2016/7/layout/VerticalSolidActionList"/>
    <dgm:cxn modelId="{1E20F08D-CEC3-416E-B893-BA81FB6BD9FF}" srcId="{F6C20EEC-E685-4486-973F-61BAB344556C}" destId="{BC4D3F95-2273-492E-96BB-65B18E02A747}" srcOrd="0" destOrd="0" parTransId="{0C613BBC-738C-4EBE-88EC-0262D8A58D57}" sibTransId="{419803CD-966F-4AC3-89B0-D62D450CFF88}"/>
    <dgm:cxn modelId="{4B588AB6-44F9-4529-A0B6-C1FE142146C5}" srcId="{B4934500-757A-4BE1-914E-658792603DC6}" destId="{51FEACEB-73A1-471F-A40E-E212A1262A94}" srcOrd="2" destOrd="0" parTransId="{89900518-CCC5-4355-A0C7-20DAEFB708E3}" sibTransId="{9D1366BE-F034-44D5-AB04-9DE66720A2AE}"/>
    <dgm:cxn modelId="{6C9CEAD3-E671-4572-A6CE-0BE6E5DC3B9B}" srcId="{F6C20EEC-E685-4486-973F-61BAB344556C}" destId="{B4934500-757A-4BE1-914E-658792603DC6}" srcOrd="2" destOrd="0" parTransId="{3074DC32-C0CE-4550-9D6E-F37000A16249}" sibTransId="{E76CB4A9-2238-40D4-8FFE-AB92BB55EC96}"/>
    <dgm:cxn modelId="{736B76D7-EE38-4ABA-9051-76A09DE18DCC}" srcId="{366E9C5E-FBD6-4E93-AE56-BE4CF215C76D}" destId="{A7962BD4-8A91-4A83-9526-8769B7F77049}" srcOrd="0" destOrd="0" parTransId="{0E04677E-4E3E-4313-9DCA-6A30EC7BE200}" sibTransId="{FCD7CAE9-F5E5-410B-A479-4DAAA4A539F6}"/>
    <dgm:cxn modelId="{3AD297E2-75D7-422C-9CE9-CCC41D0E6279}" srcId="{B4934500-757A-4BE1-914E-658792603DC6}" destId="{D0FC04F4-7DB8-4CEA-8434-68E913444A13}" srcOrd="1" destOrd="0" parTransId="{2A244AA4-14A0-47D7-972B-3FA2916A7A2B}" sibTransId="{2C47B379-6F66-4672-B5C8-F837AF58A203}"/>
    <dgm:cxn modelId="{B1C040E8-8C52-486E-8A94-ED5E7D29139A}" srcId="{F6C20EEC-E685-4486-973F-61BAB344556C}" destId="{366E9C5E-FBD6-4E93-AE56-BE4CF215C76D}" srcOrd="3" destOrd="0" parTransId="{9DC79EB8-B6E7-45AE-BFDC-0D6D8EADFFA1}" sibTransId="{4E8EB37E-C383-4FBA-B310-E4584A0953AE}"/>
    <dgm:cxn modelId="{24291BF1-323E-4203-BC35-D4513D6FBAD4}" type="presOf" srcId="{F99F42DE-0233-46C7-BA0A-80C39F3463DE}" destId="{464C3E5F-0B7E-423C-83E1-ABDEFB3C6F0A}" srcOrd="0" destOrd="0" presId="urn:microsoft.com/office/officeart/2016/7/layout/VerticalSolidActionList"/>
    <dgm:cxn modelId="{C52042FE-EEA4-494C-9CA5-0E65059A8DFF}" type="presParOf" srcId="{109D43F7-4621-4132-9309-2D305864EEC9}" destId="{5F14ECF2-1903-4094-8983-DED7164B0D1B}" srcOrd="0" destOrd="0" presId="urn:microsoft.com/office/officeart/2016/7/layout/VerticalSolidActionList"/>
    <dgm:cxn modelId="{67835EAA-C023-4498-B9FE-62CB77CB4850}" type="presParOf" srcId="{5F14ECF2-1903-4094-8983-DED7164B0D1B}" destId="{FBBDAF5D-B8F9-41C3-BE1D-FDE3211C7D0C}" srcOrd="0" destOrd="0" presId="urn:microsoft.com/office/officeart/2016/7/layout/VerticalSolidActionList"/>
    <dgm:cxn modelId="{608EC7DF-51C2-4F7A-AB63-DD959B51B041}" type="presParOf" srcId="{5F14ECF2-1903-4094-8983-DED7164B0D1B}" destId="{3402EA24-4140-4934-915E-7090E0A26CA0}" srcOrd="1" destOrd="0" presId="urn:microsoft.com/office/officeart/2016/7/layout/VerticalSolidActionList"/>
    <dgm:cxn modelId="{501BBF32-3437-4D20-9363-E0CF12C91B03}" type="presParOf" srcId="{109D43F7-4621-4132-9309-2D305864EEC9}" destId="{4EF54A8E-151C-42BC-98ED-F8FE5A327E54}" srcOrd="1" destOrd="0" presId="urn:microsoft.com/office/officeart/2016/7/layout/VerticalSolidActionList"/>
    <dgm:cxn modelId="{3F8809AA-4180-48F9-994F-6056419838A8}" type="presParOf" srcId="{109D43F7-4621-4132-9309-2D305864EEC9}" destId="{C500B0FC-BBB4-4B38-B515-D170A0977D5B}" srcOrd="2" destOrd="0" presId="urn:microsoft.com/office/officeart/2016/7/layout/VerticalSolidActionList"/>
    <dgm:cxn modelId="{2434B440-6261-4305-AF48-65F4A05B9A49}" type="presParOf" srcId="{C500B0FC-BBB4-4B38-B515-D170A0977D5B}" destId="{926D794E-9AC0-4B65-848F-337959171FDD}" srcOrd="0" destOrd="0" presId="urn:microsoft.com/office/officeart/2016/7/layout/VerticalSolidActionList"/>
    <dgm:cxn modelId="{C34A82A5-30E8-4BD0-A8E7-2A35C2BA62EA}" type="presParOf" srcId="{C500B0FC-BBB4-4B38-B515-D170A0977D5B}" destId="{464C3E5F-0B7E-423C-83E1-ABDEFB3C6F0A}" srcOrd="1" destOrd="0" presId="urn:microsoft.com/office/officeart/2016/7/layout/VerticalSolidActionList"/>
    <dgm:cxn modelId="{A597EB6A-B1AB-4A44-9A87-8BF85B8FA279}" type="presParOf" srcId="{109D43F7-4621-4132-9309-2D305864EEC9}" destId="{4D325DB4-6F2F-4E13-AEE0-479CACC80971}" srcOrd="3" destOrd="0" presId="urn:microsoft.com/office/officeart/2016/7/layout/VerticalSolidActionList"/>
    <dgm:cxn modelId="{6733EF84-BCA5-45B0-824A-69FB9A5954C9}" type="presParOf" srcId="{109D43F7-4621-4132-9309-2D305864EEC9}" destId="{FA363CA6-AED7-4291-9ABE-0E88FA5844A7}" srcOrd="4" destOrd="0" presId="urn:microsoft.com/office/officeart/2016/7/layout/VerticalSolidActionList"/>
    <dgm:cxn modelId="{FDD0BF8E-A598-40FC-8799-D0E5C17D2E5C}" type="presParOf" srcId="{FA363CA6-AED7-4291-9ABE-0E88FA5844A7}" destId="{178E21B6-0D04-49AB-BAF9-3C058D7D93E5}" srcOrd="0" destOrd="0" presId="urn:microsoft.com/office/officeart/2016/7/layout/VerticalSolidActionList"/>
    <dgm:cxn modelId="{A39834F9-55F6-451E-A540-59EE11C54A74}" type="presParOf" srcId="{FA363CA6-AED7-4291-9ABE-0E88FA5844A7}" destId="{9D139F8B-380A-4154-854F-BD761CE3B42A}" srcOrd="1" destOrd="0" presId="urn:microsoft.com/office/officeart/2016/7/layout/VerticalSolidActionList"/>
    <dgm:cxn modelId="{5AC4108F-ECC9-4E21-AE66-F90427333C5D}" type="presParOf" srcId="{109D43F7-4621-4132-9309-2D305864EEC9}" destId="{17722465-0ED0-4547-B997-203D2BF53EE7}" srcOrd="5" destOrd="0" presId="urn:microsoft.com/office/officeart/2016/7/layout/VerticalSolidActionList"/>
    <dgm:cxn modelId="{4738816A-7E4F-4FA9-90DC-1C07C071817E}" type="presParOf" srcId="{109D43F7-4621-4132-9309-2D305864EEC9}" destId="{F048FB00-CA05-45D8-8727-88D3B94A0133}" srcOrd="6" destOrd="0" presId="urn:microsoft.com/office/officeart/2016/7/layout/VerticalSolidActionList"/>
    <dgm:cxn modelId="{3B6CD6C9-7C9C-484C-898B-B8FE7BEE7EF6}" type="presParOf" srcId="{F048FB00-CA05-45D8-8727-88D3B94A0133}" destId="{76B6DD1C-CD08-405D-AB47-3066F04EF244}" srcOrd="0" destOrd="0" presId="urn:microsoft.com/office/officeart/2016/7/layout/VerticalSolidActionList"/>
    <dgm:cxn modelId="{98296141-B46E-4008-8845-E4A557357936}" type="presParOf" srcId="{F048FB00-CA05-45D8-8727-88D3B94A0133}" destId="{08763A79-9B46-4826-8E94-96C96FDD0E87}"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75BC64-868E-714B-992C-8FB16AB26ACA}" type="doc">
      <dgm:prSet loTypeId="urn:microsoft.com/office/officeart/2005/8/layout/vProcess5" loCatId="" qsTypeId="urn:microsoft.com/office/officeart/2005/8/quickstyle/simple1" qsCatId="simple" csTypeId="urn:microsoft.com/office/officeart/2005/8/colors/accent2_3" csCatId="accent2" phldr="1"/>
      <dgm:spPr/>
      <dgm:t>
        <a:bodyPr/>
        <a:lstStyle/>
        <a:p>
          <a:endParaRPr lang="en-US"/>
        </a:p>
      </dgm:t>
    </dgm:pt>
    <dgm:pt modelId="{1E77BB89-916B-EA46-B6D6-FFD280BBC39C}">
      <dgm:prSet phldrT="[Text]"/>
      <dgm:spPr/>
      <dgm:t>
        <a:bodyPr/>
        <a:lstStyle/>
        <a:p>
          <a:r>
            <a:rPr lang="en-US"/>
            <a:t>0- Unmanaged Risk</a:t>
          </a:r>
        </a:p>
      </dgm:t>
    </dgm:pt>
    <dgm:pt modelId="{2A0E9ACB-65E0-F545-BE8D-ECC37CCEEC40}" type="parTrans" cxnId="{10EBE910-1969-9C44-8D28-ACB9015540A6}">
      <dgm:prSet/>
      <dgm:spPr/>
      <dgm:t>
        <a:bodyPr/>
        <a:lstStyle/>
        <a:p>
          <a:endParaRPr lang="en-US"/>
        </a:p>
      </dgm:t>
    </dgm:pt>
    <dgm:pt modelId="{B27831B7-C273-CC4C-80BD-FEED8B423BDE}" type="sibTrans" cxnId="{10EBE910-1969-9C44-8D28-ACB9015540A6}">
      <dgm:prSet/>
      <dgm:spPr/>
      <dgm:t>
        <a:bodyPr/>
        <a:lstStyle/>
        <a:p>
          <a:endParaRPr lang="en-US"/>
        </a:p>
      </dgm:t>
    </dgm:pt>
    <dgm:pt modelId="{3C7178A2-9055-D34C-9E1D-B4276C5F563D}">
      <dgm:prSet phldrT="[Text]"/>
      <dgm:spPr/>
      <dgm:t>
        <a:bodyPr/>
        <a:lstStyle/>
        <a:p>
          <a:r>
            <a:rPr lang="en-US"/>
            <a:t>2- Managed Risk</a:t>
          </a:r>
        </a:p>
      </dgm:t>
    </dgm:pt>
    <dgm:pt modelId="{705C845A-CA8F-6242-8201-9C3FB423D529}" type="parTrans" cxnId="{1064864E-4495-2641-B2C1-A85CCE2DF0E7}">
      <dgm:prSet/>
      <dgm:spPr/>
      <dgm:t>
        <a:bodyPr/>
        <a:lstStyle/>
        <a:p>
          <a:endParaRPr lang="en-US"/>
        </a:p>
      </dgm:t>
    </dgm:pt>
    <dgm:pt modelId="{59537F52-C2FC-2341-8C5B-C1DECBEC2B34}" type="sibTrans" cxnId="{1064864E-4495-2641-B2C1-A85CCE2DF0E7}">
      <dgm:prSet/>
      <dgm:spPr/>
      <dgm:t>
        <a:bodyPr/>
        <a:lstStyle/>
        <a:p>
          <a:endParaRPr lang="en-US"/>
        </a:p>
      </dgm:t>
    </dgm:pt>
    <dgm:pt modelId="{EE032396-A4CA-D143-B039-4876D9ACA8EC}">
      <dgm:prSet phldrT="[Text]"/>
      <dgm:spPr/>
      <dgm:t>
        <a:bodyPr/>
        <a:lstStyle/>
        <a:p>
          <a:r>
            <a:rPr lang="en-US"/>
            <a:t>3- Assurance</a:t>
          </a:r>
        </a:p>
      </dgm:t>
    </dgm:pt>
    <dgm:pt modelId="{A084F71B-A93B-7D4E-8281-95043EFE5CE3}" type="parTrans" cxnId="{6574913C-70D0-A04D-9F93-8CACF81158E3}">
      <dgm:prSet/>
      <dgm:spPr/>
      <dgm:t>
        <a:bodyPr/>
        <a:lstStyle/>
        <a:p>
          <a:endParaRPr lang="en-US"/>
        </a:p>
      </dgm:t>
    </dgm:pt>
    <dgm:pt modelId="{699D347C-5703-1C4F-9116-62EA3CA1F83C}" type="sibTrans" cxnId="{6574913C-70D0-A04D-9F93-8CACF81158E3}">
      <dgm:prSet/>
      <dgm:spPr/>
      <dgm:t>
        <a:bodyPr/>
        <a:lstStyle/>
        <a:p>
          <a:endParaRPr lang="en-US"/>
        </a:p>
      </dgm:t>
    </dgm:pt>
    <dgm:pt modelId="{75A2ACC3-651B-1C43-B5DD-6FA33747F090}">
      <dgm:prSet phldrT="[Text]"/>
      <dgm:spPr/>
      <dgm:t>
        <a:bodyPr/>
        <a:lstStyle/>
        <a:p>
          <a:r>
            <a:rPr lang="en-US"/>
            <a:t>4- High Assurance</a:t>
          </a:r>
        </a:p>
      </dgm:t>
    </dgm:pt>
    <dgm:pt modelId="{8C3EE5D2-1528-6541-A435-51DA01F26D98}" type="parTrans" cxnId="{A7A1027F-0577-DB4C-975B-3D3BACEB4563}">
      <dgm:prSet/>
      <dgm:spPr/>
      <dgm:t>
        <a:bodyPr/>
        <a:lstStyle/>
        <a:p>
          <a:endParaRPr lang="en-US"/>
        </a:p>
      </dgm:t>
    </dgm:pt>
    <dgm:pt modelId="{D95BF437-AC7E-804D-AE54-08CD18601DBF}" type="sibTrans" cxnId="{A7A1027F-0577-DB4C-975B-3D3BACEB4563}">
      <dgm:prSet/>
      <dgm:spPr/>
      <dgm:t>
        <a:bodyPr/>
        <a:lstStyle/>
        <a:p>
          <a:endParaRPr lang="en-US"/>
        </a:p>
      </dgm:t>
    </dgm:pt>
    <dgm:pt modelId="{D0846944-737D-6742-B285-BB7EEC74D4C9}">
      <dgm:prSet/>
      <dgm:spPr/>
      <dgm:t>
        <a:bodyPr/>
        <a:lstStyle/>
        <a:p>
          <a:r>
            <a:rPr lang="en-US"/>
            <a:t>1- Evaluated Risk</a:t>
          </a:r>
        </a:p>
      </dgm:t>
    </dgm:pt>
    <dgm:pt modelId="{2E5D229A-366F-1B4C-B900-BB1ADAF9BB4B}" type="parTrans" cxnId="{E78CEF0E-32CB-D846-817E-0FCC44C6D5DB}">
      <dgm:prSet/>
      <dgm:spPr/>
      <dgm:t>
        <a:bodyPr/>
        <a:lstStyle/>
        <a:p>
          <a:endParaRPr lang="en-US"/>
        </a:p>
      </dgm:t>
    </dgm:pt>
    <dgm:pt modelId="{44681C1F-CAF4-1240-A7E7-022DFF812107}" type="sibTrans" cxnId="{E78CEF0E-32CB-D846-817E-0FCC44C6D5DB}">
      <dgm:prSet/>
      <dgm:spPr/>
      <dgm:t>
        <a:bodyPr/>
        <a:lstStyle/>
        <a:p>
          <a:endParaRPr lang="en-US"/>
        </a:p>
      </dgm:t>
    </dgm:pt>
    <dgm:pt modelId="{55A3B5E4-B1A1-F74C-920F-53A46F115DB1}" type="pres">
      <dgm:prSet presAssocID="{0375BC64-868E-714B-992C-8FB16AB26ACA}" presName="outerComposite" presStyleCnt="0">
        <dgm:presLayoutVars>
          <dgm:chMax val="5"/>
          <dgm:dir/>
          <dgm:resizeHandles val="exact"/>
        </dgm:presLayoutVars>
      </dgm:prSet>
      <dgm:spPr/>
    </dgm:pt>
    <dgm:pt modelId="{A5C94853-99B4-2944-AF91-606D817BA6BB}" type="pres">
      <dgm:prSet presAssocID="{0375BC64-868E-714B-992C-8FB16AB26ACA}" presName="dummyMaxCanvas" presStyleCnt="0">
        <dgm:presLayoutVars/>
      </dgm:prSet>
      <dgm:spPr/>
    </dgm:pt>
    <dgm:pt modelId="{721871F9-66A3-5442-83B8-4D1A59284856}" type="pres">
      <dgm:prSet presAssocID="{0375BC64-868E-714B-992C-8FB16AB26ACA}" presName="FiveNodes_1" presStyleLbl="node1" presStyleIdx="0" presStyleCnt="5" custLinFactNeighborX="-406" custLinFactNeighborY="-90031">
        <dgm:presLayoutVars>
          <dgm:bulletEnabled val="1"/>
        </dgm:presLayoutVars>
      </dgm:prSet>
      <dgm:spPr/>
    </dgm:pt>
    <dgm:pt modelId="{206DB4F5-5C9F-A342-AB4A-07D2F09A1F99}" type="pres">
      <dgm:prSet presAssocID="{0375BC64-868E-714B-992C-8FB16AB26ACA}" presName="FiveNodes_2" presStyleLbl="node1" presStyleIdx="1" presStyleCnt="5">
        <dgm:presLayoutVars>
          <dgm:bulletEnabled val="1"/>
        </dgm:presLayoutVars>
      </dgm:prSet>
      <dgm:spPr/>
    </dgm:pt>
    <dgm:pt modelId="{CEB19A2A-9E0A-E148-8F3A-E4B4746DF55E}" type="pres">
      <dgm:prSet presAssocID="{0375BC64-868E-714B-992C-8FB16AB26ACA}" presName="FiveNodes_3" presStyleLbl="node1" presStyleIdx="2" presStyleCnt="5">
        <dgm:presLayoutVars>
          <dgm:bulletEnabled val="1"/>
        </dgm:presLayoutVars>
      </dgm:prSet>
      <dgm:spPr/>
    </dgm:pt>
    <dgm:pt modelId="{95917132-B0E6-8E45-8158-5F1CC0F310FF}" type="pres">
      <dgm:prSet presAssocID="{0375BC64-868E-714B-992C-8FB16AB26ACA}" presName="FiveNodes_4" presStyleLbl="node1" presStyleIdx="3" presStyleCnt="5">
        <dgm:presLayoutVars>
          <dgm:bulletEnabled val="1"/>
        </dgm:presLayoutVars>
      </dgm:prSet>
      <dgm:spPr/>
    </dgm:pt>
    <dgm:pt modelId="{DD00CD3C-88C4-E54F-94AD-B30EF48869BD}" type="pres">
      <dgm:prSet presAssocID="{0375BC64-868E-714B-992C-8FB16AB26ACA}" presName="FiveNodes_5" presStyleLbl="node1" presStyleIdx="4" presStyleCnt="5">
        <dgm:presLayoutVars>
          <dgm:bulletEnabled val="1"/>
        </dgm:presLayoutVars>
      </dgm:prSet>
      <dgm:spPr/>
    </dgm:pt>
    <dgm:pt modelId="{CA7B23E1-46EF-914A-8019-DBC5C73FC097}" type="pres">
      <dgm:prSet presAssocID="{0375BC64-868E-714B-992C-8FB16AB26ACA}" presName="FiveConn_1-2" presStyleLbl="fgAccFollowNode1" presStyleIdx="0" presStyleCnt="4">
        <dgm:presLayoutVars>
          <dgm:bulletEnabled val="1"/>
        </dgm:presLayoutVars>
      </dgm:prSet>
      <dgm:spPr/>
    </dgm:pt>
    <dgm:pt modelId="{88CF607E-92B4-7D42-AD8F-86641153865D}" type="pres">
      <dgm:prSet presAssocID="{0375BC64-868E-714B-992C-8FB16AB26ACA}" presName="FiveConn_2-3" presStyleLbl="fgAccFollowNode1" presStyleIdx="1" presStyleCnt="4">
        <dgm:presLayoutVars>
          <dgm:bulletEnabled val="1"/>
        </dgm:presLayoutVars>
      </dgm:prSet>
      <dgm:spPr/>
    </dgm:pt>
    <dgm:pt modelId="{E1B60D0A-3C80-974C-8813-86D00C81B7F1}" type="pres">
      <dgm:prSet presAssocID="{0375BC64-868E-714B-992C-8FB16AB26ACA}" presName="FiveConn_3-4" presStyleLbl="fgAccFollowNode1" presStyleIdx="2" presStyleCnt="4">
        <dgm:presLayoutVars>
          <dgm:bulletEnabled val="1"/>
        </dgm:presLayoutVars>
      </dgm:prSet>
      <dgm:spPr/>
    </dgm:pt>
    <dgm:pt modelId="{C47A4E73-AEE5-CF40-96EA-368259ADD5AD}" type="pres">
      <dgm:prSet presAssocID="{0375BC64-868E-714B-992C-8FB16AB26ACA}" presName="FiveConn_4-5" presStyleLbl="fgAccFollowNode1" presStyleIdx="3" presStyleCnt="4">
        <dgm:presLayoutVars>
          <dgm:bulletEnabled val="1"/>
        </dgm:presLayoutVars>
      </dgm:prSet>
      <dgm:spPr/>
    </dgm:pt>
    <dgm:pt modelId="{520DD4D0-7EBF-BB43-907C-35748F0E8646}" type="pres">
      <dgm:prSet presAssocID="{0375BC64-868E-714B-992C-8FB16AB26ACA}" presName="FiveNodes_1_text" presStyleLbl="node1" presStyleIdx="4" presStyleCnt="5">
        <dgm:presLayoutVars>
          <dgm:bulletEnabled val="1"/>
        </dgm:presLayoutVars>
      </dgm:prSet>
      <dgm:spPr/>
    </dgm:pt>
    <dgm:pt modelId="{706A1042-D130-EC49-BE44-93076087E527}" type="pres">
      <dgm:prSet presAssocID="{0375BC64-868E-714B-992C-8FB16AB26ACA}" presName="FiveNodes_2_text" presStyleLbl="node1" presStyleIdx="4" presStyleCnt="5">
        <dgm:presLayoutVars>
          <dgm:bulletEnabled val="1"/>
        </dgm:presLayoutVars>
      </dgm:prSet>
      <dgm:spPr/>
    </dgm:pt>
    <dgm:pt modelId="{7D277358-CCD2-FB4B-A86C-D434C8C1F42C}" type="pres">
      <dgm:prSet presAssocID="{0375BC64-868E-714B-992C-8FB16AB26ACA}" presName="FiveNodes_3_text" presStyleLbl="node1" presStyleIdx="4" presStyleCnt="5">
        <dgm:presLayoutVars>
          <dgm:bulletEnabled val="1"/>
        </dgm:presLayoutVars>
      </dgm:prSet>
      <dgm:spPr/>
    </dgm:pt>
    <dgm:pt modelId="{459B8341-43D6-8549-A621-8EDADAFC65FF}" type="pres">
      <dgm:prSet presAssocID="{0375BC64-868E-714B-992C-8FB16AB26ACA}" presName="FiveNodes_4_text" presStyleLbl="node1" presStyleIdx="4" presStyleCnt="5">
        <dgm:presLayoutVars>
          <dgm:bulletEnabled val="1"/>
        </dgm:presLayoutVars>
      </dgm:prSet>
      <dgm:spPr/>
    </dgm:pt>
    <dgm:pt modelId="{9E0F6C00-CB65-524C-BCB2-1144CF9AAE65}" type="pres">
      <dgm:prSet presAssocID="{0375BC64-868E-714B-992C-8FB16AB26ACA}" presName="FiveNodes_5_text" presStyleLbl="node1" presStyleIdx="4" presStyleCnt="5">
        <dgm:presLayoutVars>
          <dgm:bulletEnabled val="1"/>
        </dgm:presLayoutVars>
      </dgm:prSet>
      <dgm:spPr/>
    </dgm:pt>
  </dgm:ptLst>
  <dgm:cxnLst>
    <dgm:cxn modelId="{54EBF806-D62A-354D-AA13-C896CE009350}" type="presOf" srcId="{75A2ACC3-651B-1C43-B5DD-6FA33747F090}" destId="{DD00CD3C-88C4-E54F-94AD-B30EF48869BD}" srcOrd="0" destOrd="0" presId="urn:microsoft.com/office/officeart/2005/8/layout/vProcess5"/>
    <dgm:cxn modelId="{C600B007-6830-CC43-AA37-CF8BD78AEF97}" type="presOf" srcId="{D0846944-737D-6742-B285-BB7EEC74D4C9}" destId="{206DB4F5-5C9F-A342-AB4A-07D2F09A1F99}" srcOrd="0" destOrd="0" presId="urn:microsoft.com/office/officeart/2005/8/layout/vProcess5"/>
    <dgm:cxn modelId="{E78CEF0E-32CB-D846-817E-0FCC44C6D5DB}" srcId="{0375BC64-868E-714B-992C-8FB16AB26ACA}" destId="{D0846944-737D-6742-B285-BB7EEC74D4C9}" srcOrd="1" destOrd="0" parTransId="{2E5D229A-366F-1B4C-B900-BB1ADAF9BB4B}" sibTransId="{44681C1F-CAF4-1240-A7E7-022DFF812107}"/>
    <dgm:cxn modelId="{10EBE910-1969-9C44-8D28-ACB9015540A6}" srcId="{0375BC64-868E-714B-992C-8FB16AB26ACA}" destId="{1E77BB89-916B-EA46-B6D6-FFD280BBC39C}" srcOrd="0" destOrd="0" parTransId="{2A0E9ACB-65E0-F545-BE8D-ECC37CCEEC40}" sibTransId="{B27831B7-C273-CC4C-80BD-FEED8B423BDE}"/>
    <dgm:cxn modelId="{195BEB11-69AF-F946-AB0D-124BEFC21FCE}" type="presOf" srcId="{1E77BB89-916B-EA46-B6D6-FFD280BBC39C}" destId="{520DD4D0-7EBF-BB43-907C-35748F0E8646}" srcOrd="1" destOrd="0" presId="urn:microsoft.com/office/officeart/2005/8/layout/vProcess5"/>
    <dgm:cxn modelId="{AE01402A-C386-3E4C-9D7A-EAF8E5E4C27A}" type="presOf" srcId="{0375BC64-868E-714B-992C-8FB16AB26ACA}" destId="{55A3B5E4-B1A1-F74C-920F-53A46F115DB1}" srcOrd="0" destOrd="0" presId="urn:microsoft.com/office/officeart/2005/8/layout/vProcess5"/>
    <dgm:cxn modelId="{6574913C-70D0-A04D-9F93-8CACF81158E3}" srcId="{0375BC64-868E-714B-992C-8FB16AB26ACA}" destId="{EE032396-A4CA-D143-B039-4876D9ACA8EC}" srcOrd="3" destOrd="0" parTransId="{A084F71B-A93B-7D4E-8281-95043EFE5CE3}" sibTransId="{699D347C-5703-1C4F-9116-62EA3CA1F83C}"/>
    <dgm:cxn modelId="{A8C29D63-50B9-B947-8D21-CBA256C0581A}" type="presOf" srcId="{3C7178A2-9055-D34C-9E1D-B4276C5F563D}" destId="{7D277358-CCD2-FB4B-A86C-D434C8C1F42C}" srcOrd="1" destOrd="0" presId="urn:microsoft.com/office/officeart/2005/8/layout/vProcess5"/>
    <dgm:cxn modelId="{1064864E-4495-2641-B2C1-A85CCE2DF0E7}" srcId="{0375BC64-868E-714B-992C-8FB16AB26ACA}" destId="{3C7178A2-9055-D34C-9E1D-B4276C5F563D}" srcOrd="2" destOrd="0" parTransId="{705C845A-CA8F-6242-8201-9C3FB423D529}" sibTransId="{59537F52-C2FC-2341-8C5B-C1DECBEC2B34}"/>
    <dgm:cxn modelId="{81C4C450-8EA5-1442-80E5-0EDE107D5CBD}" type="presOf" srcId="{75A2ACC3-651B-1C43-B5DD-6FA33747F090}" destId="{9E0F6C00-CB65-524C-BCB2-1144CF9AAE65}" srcOrd="1" destOrd="0" presId="urn:microsoft.com/office/officeart/2005/8/layout/vProcess5"/>
    <dgm:cxn modelId="{EAB7EC72-E983-6049-8479-19CF2B6718F4}" type="presOf" srcId="{3C7178A2-9055-D34C-9E1D-B4276C5F563D}" destId="{CEB19A2A-9E0A-E148-8F3A-E4B4746DF55E}" srcOrd="0" destOrd="0" presId="urn:microsoft.com/office/officeart/2005/8/layout/vProcess5"/>
    <dgm:cxn modelId="{6AADFE77-C3A4-3F41-82F0-72AB28299428}" type="presOf" srcId="{699D347C-5703-1C4F-9116-62EA3CA1F83C}" destId="{C47A4E73-AEE5-CF40-96EA-368259ADD5AD}" srcOrd="0" destOrd="0" presId="urn:microsoft.com/office/officeart/2005/8/layout/vProcess5"/>
    <dgm:cxn modelId="{C89C7178-44BF-1D41-87FD-BB3E5C84E0F1}" type="presOf" srcId="{59537F52-C2FC-2341-8C5B-C1DECBEC2B34}" destId="{E1B60D0A-3C80-974C-8813-86D00C81B7F1}" srcOrd="0" destOrd="0" presId="urn:microsoft.com/office/officeart/2005/8/layout/vProcess5"/>
    <dgm:cxn modelId="{B33C107D-AEAD-A840-96F5-86F89F97DDD3}" type="presOf" srcId="{44681C1F-CAF4-1240-A7E7-022DFF812107}" destId="{88CF607E-92B4-7D42-AD8F-86641153865D}" srcOrd="0" destOrd="0" presId="urn:microsoft.com/office/officeart/2005/8/layout/vProcess5"/>
    <dgm:cxn modelId="{A7A1027F-0577-DB4C-975B-3D3BACEB4563}" srcId="{0375BC64-868E-714B-992C-8FB16AB26ACA}" destId="{75A2ACC3-651B-1C43-B5DD-6FA33747F090}" srcOrd="4" destOrd="0" parTransId="{8C3EE5D2-1528-6541-A435-51DA01F26D98}" sibTransId="{D95BF437-AC7E-804D-AE54-08CD18601DBF}"/>
    <dgm:cxn modelId="{64A2DD83-4491-2347-A17B-B7E15E8024FB}" type="presOf" srcId="{D0846944-737D-6742-B285-BB7EEC74D4C9}" destId="{706A1042-D130-EC49-BE44-93076087E527}" srcOrd="1" destOrd="0" presId="urn:microsoft.com/office/officeart/2005/8/layout/vProcess5"/>
    <dgm:cxn modelId="{AACC78C6-BA73-5A40-A040-F741E066976B}" type="presOf" srcId="{1E77BB89-916B-EA46-B6D6-FFD280BBC39C}" destId="{721871F9-66A3-5442-83B8-4D1A59284856}" srcOrd="0" destOrd="0" presId="urn:microsoft.com/office/officeart/2005/8/layout/vProcess5"/>
    <dgm:cxn modelId="{BB331BDF-D6F1-F94E-9B93-F74526190112}" type="presOf" srcId="{EE032396-A4CA-D143-B039-4876D9ACA8EC}" destId="{95917132-B0E6-8E45-8158-5F1CC0F310FF}" srcOrd="0" destOrd="0" presId="urn:microsoft.com/office/officeart/2005/8/layout/vProcess5"/>
    <dgm:cxn modelId="{F6DDB8E8-88CC-B242-AA56-E4F1094B42CC}" type="presOf" srcId="{B27831B7-C273-CC4C-80BD-FEED8B423BDE}" destId="{CA7B23E1-46EF-914A-8019-DBC5C73FC097}" srcOrd="0" destOrd="0" presId="urn:microsoft.com/office/officeart/2005/8/layout/vProcess5"/>
    <dgm:cxn modelId="{79F20CEC-6327-CD4B-92F3-8B5A3F823C41}" type="presOf" srcId="{EE032396-A4CA-D143-B039-4876D9ACA8EC}" destId="{459B8341-43D6-8549-A621-8EDADAFC65FF}" srcOrd="1" destOrd="0" presId="urn:microsoft.com/office/officeart/2005/8/layout/vProcess5"/>
    <dgm:cxn modelId="{96D45F12-E714-1640-9FAB-393EC4F3DA1B}" type="presParOf" srcId="{55A3B5E4-B1A1-F74C-920F-53A46F115DB1}" destId="{A5C94853-99B4-2944-AF91-606D817BA6BB}" srcOrd="0" destOrd="0" presId="urn:microsoft.com/office/officeart/2005/8/layout/vProcess5"/>
    <dgm:cxn modelId="{67787BA0-4A95-AC4A-BFC7-0A3997035A7A}" type="presParOf" srcId="{55A3B5E4-B1A1-F74C-920F-53A46F115DB1}" destId="{721871F9-66A3-5442-83B8-4D1A59284856}" srcOrd="1" destOrd="0" presId="urn:microsoft.com/office/officeart/2005/8/layout/vProcess5"/>
    <dgm:cxn modelId="{93634383-66A2-8F47-B95B-4B5A4DA37631}" type="presParOf" srcId="{55A3B5E4-B1A1-F74C-920F-53A46F115DB1}" destId="{206DB4F5-5C9F-A342-AB4A-07D2F09A1F99}" srcOrd="2" destOrd="0" presId="urn:microsoft.com/office/officeart/2005/8/layout/vProcess5"/>
    <dgm:cxn modelId="{F200D526-07FD-5942-B106-0E5E3774609F}" type="presParOf" srcId="{55A3B5E4-B1A1-F74C-920F-53A46F115DB1}" destId="{CEB19A2A-9E0A-E148-8F3A-E4B4746DF55E}" srcOrd="3" destOrd="0" presId="urn:microsoft.com/office/officeart/2005/8/layout/vProcess5"/>
    <dgm:cxn modelId="{441E51B8-F43B-274D-8DCF-1961921792A9}" type="presParOf" srcId="{55A3B5E4-B1A1-F74C-920F-53A46F115DB1}" destId="{95917132-B0E6-8E45-8158-5F1CC0F310FF}" srcOrd="4" destOrd="0" presId="urn:microsoft.com/office/officeart/2005/8/layout/vProcess5"/>
    <dgm:cxn modelId="{B8B18112-2761-7D4C-AF4C-77F7A2189BE2}" type="presParOf" srcId="{55A3B5E4-B1A1-F74C-920F-53A46F115DB1}" destId="{DD00CD3C-88C4-E54F-94AD-B30EF48869BD}" srcOrd="5" destOrd="0" presId="urn:microsoft.com/office/officeart/2005/8/layout/vProcess5"/>
    <dgm:cxn modelId="{2475FA6C-8CA3-E249-9495-5B9814F60999}" type="presParOf" srcId="{55A3B5E4-B1A1-F74C-920F-53A46F115DB1}" destId="{CA7B23E1-46EF-914A-8019-DBC5C73FC097}" srcOrd="6" destOrd="0" presId="urn:microsoft.com/office/officeart/2005/8/layout/vProcess5"/>
    <dgm:cxn modelId="{86F57772-868E-6F47-8C94-A08804F2293F}" type="presParOf" srcId="{55A3B5E4-B1A1-F74C-920F-53A46F115DB1}" destId="{88CF607E-92B4-7D42-AD8F-86641153865D}" srcOrd="7" destOrd="0" presId="urn:microsoft.com/office/officeart/2005/8/layout/vProcess5"/>
    <dgm:cxn modelId="{66FBEC1E-6CE4-8347-81FF-343E513B58D0}" type="presParOf" srcId="{55A3B5E4-B1A1-F74C-920F-53A46F115DB1}" destId="{E1B60D0A-3C80-974C-8813-86D00C81B7F1}" srcOrd="8" destOrd="0" presId="urn:microsoft.com/office/officeart/2005/8/layout/vProcess5"/>
    <dgm:cxn modelId="{A07A9133-ED32-1C47-BF87-5837141C3456}" type="presParOf" srcId="{55A3B5E4-B1A1-F74C-920F-53A46F115DB1}" destId="{C47A4E73-AEE5-CF40-96EA-368259ADD5AD}" srcOrd="9" destOrd="0" presId="urn:microsoft.com/office/officeart/2005/8/layout/vProcess5"/>
    <dgm:cxn modelId="{32746505-F67A-4D4B-A38E-20EC3320090E}" type="presParOf" srcId="{55A3B5E4-B1A1-F74C-920F-53A46F115DB1}" destId="{520DD4D0-7EBF-BB43-907C-35748F0E8646}" srcOrd="10" destOrd="0" presId="urn:microsoft.com/office/officeart/2005/8/layout/vProcess5"/>
    <dgm:cxn modelId="{873364C0-9E63-D644-8E07-F7EBA841F186}" type="presParOf" srcId="{55A3B5E4-B1A1-F74C-920F-53A46F115DB1}" destId="{706A1042-D130-EC49-BE44-93076087E527}" srcOrd="11" destOrd="0" presId="urn:microsoft.com/office/officeart/2005/8/layout/vProcess5"/>
    <dgm:cxn modelId="{DE4134D6-0E5E-0C46-BD1B-B5D848774820}" type="presParOf" srcId="{55A3B5E4-B1A1-F74C-920F-53A46F115DB1}" destId="{7D277358-CCD2-FB4B-A86C-D434C8C1F42C}" srcOrd="12" destOrd="0" presId="urn:microsoft.com/office/officeart/2005/8/layout/vProcess5"/>
    <dgm:cxn modelId="{23553C58-C918-BC42-A268-69C920488C97}" type="presParOf" srcId="{55A3B5E4-B1A1-F74C-920F-53A46F115DB1}" destId="{459B8341-43D6-8549-A621-8EDADAFC65FF}" srcOrd="13" destOrd="0" presId="urn:microsoft.com/office/officeart/2005/8/layout/vProcess5"/>
    <dgm:cxn modelId="{0B0F5BAA-FA5F-7D45-AD36-7A7BA2D323CF}" type="presParOf" srcId="{55A3B5E4-B1A1-F74C-920F-53A46F115DB1}" destId="{9E0F6C00-CB65-524C-BCB2-1144CF9AAE6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5BC64-868E-714B-992C-8FB16AB26ACA}" type="doc">
      <dgm:prSet loTypeId="urn:microsoft.com/office/officeart/2005/8/layout/vProcess5" loCatId="" qsTypeId="urn:microsoft.com/office/officeart/2005/8/quickstyle/simple1" qsCatId="simple" csTypeId="urn:microsoft.com/office/officeart/2005/8/colors/accent2_3" csCatId="accent2" phldr="1"/>
      <dgm:spPr/>
      <dgm:t>
        <a:bodyPr/>
        <a:lstStyle/>
        <a:p>
          <a:endParaRPr lang="en-US"/>
        </a:p>
      </dgm:t>
    </dgm:pt>
    <dgm:pt modelId="{1E77BB89-916B-EA46-B6D6-FFD280BBC39C}">
      <dgm:prSet phldrT="[Text]"/>
      <dgm:spPr/>
      <dgm:t>
        <a:bodyPr/>
        <a:lstStyle/>
        <a:p>
          <a:r>
            <a:rPr lang="en-US"/>
            <a:t>0- Unmanaged Risk</a:t>
          </a:r>
        </a:p>
      </dgm:t>
    </dgm:pt>
    <dgm:pt modelId="{2A0E9ACB-65E0-F545-BE8D-ECC37CCEEC40}" type="parTrans" cxnId="{10EBE910-1969-9C44-8D28-ACB9015540A6}">
      <dgm:prSet/>
      <dgm:spPr/>
      <dgm:t>
        <a:bodyPr/>
        <a:lstStyle/>
        <a:p>
          <a:endParaRPr lang="en-US"/>
        </a:p>
      </dgm:t>
    </dgm:pt>
    <dgm:pt modelId="{B27831B7-C273-CC4C-80BD-FEED8B423BDE}" type="sibTrans" cxnId="{10EBE910-1969-9C44-8D28-ACB9015540A6}">
      <dgm:prSet/>
      <dgm:spPr/>
      <dgm:t>
        <a:bodyPr/>
        <a:lstStyle/>
        <a:p>
          <a:endParaRPr lang="en-US"/>
        </a:p>
      </dgm:t>
    </dgm:pt>
    <dgm:pt modelId="{3C7178A2-9055-D34C-9E1D-B4276C5F563D}">
      <dgm:prSet phldrT="[Text]"/>
      <dgm:spPr/>
      <dgm:t>
        <a:bodyPr/>
        <a:lstStyle/>
        <a:p>
          <a:r>
            <a:rPr lang="en-US"/>
            <a:t>2- Managed Risk</a:t>
          </a:r>
        </a:p>
      </dgm:t>
    </dgm:pt>
    <dgm:pt modelId="{705C845A-CA8F-6242-8201-9C3FB423D529}" type="parTrans" cxnId="{1064864E-4495-2641-B2C1-A85CCE2DF0E7}">
      <dgm:prSet/>
      <dgm:spPr/>
      <dgm:t>
        <a:bodyPr/>
        <a:lstStyle/>
        <a:p>
          <a:endParaRPr lang="en-US"/>
        </a:p>
      </dgm:t>
    </dgm:pt>
    <dgm:pt modelId="{59537F52-C2FC-2341-8C5B-C1DECBEC2B34}" type="sibTrans" cxnId="{1064864E-4495-2641-B2C1-A85CCE2DF0E7}">
      <dgm:prSet/>
      <dgm:spPr/>
      <dgm:t>
        <a:bodyPr/>
        <a:lstStyle/>
        <a:p>
          <a:endParaRPr lang="en-US"/>
        </a:p>
      </dgm:t>
    </dgm:pt>
    <dgm:pt modelId="{EE032396-A4CA-D143-B039-4876D9ACA8EC}">
      <dgm:prSet phldrT="[Text]"/>
      <dgm:spPr/>
      <dgm:t>
        <a:bodyPr/>
        <a:lstStyle/>
        <a:p>
          <a:r>
            <a:rPr lang="en-US"/>
            <a:t>3- Assurance</a:t>
          </a:r>
        </a:p>
      </dgm:t>
    </dgm:pt>
    <dgm:pt modelId="{A084F71B-A93B-7D4E-8281-95043EFE5CE3}" type="parTrans" cxnId="{6574913C-70D0-A04D-9F93-8CACF81158E3}">
      <dgm:prSet/>
      <dgm:spPr/>
      <dgm:t>
        <a:bodyPr/>
        <a:lstStyle/>
        <a:p>
          <a:endParaRPr lang="en-US"/>
        </a:p>
      </dgm:t>
    </dgm:pt>
    <dgm:pt modelId="{699D347C-5703-1C4F-9116-62EA3CA1F83C}" type="sibTrans" cxnId="{6574913C-70D0-A04D-9F93-8CACF81158E3}">
      <dgm:prSet/>
      <dgm:spPr/>
      <dgm:t>
        <a:bodyPr/>
        <a:lstStyle/>
        <a:p>
          <a:endParaRPr lang="en-US"/>
        </a:p>
      </dgm:t>
    </dgm:pt>
    <dgm:pt modelId="{75A2ACC3-651B-1C43-B5DD-6FA33747F090}">
      <dgm:prSet phldrT="[Text]"/>
      <dgm:spPr/>
      <dgm:t>
        <a:bodyPr/>
        <a:lstStyle/>
        <a:p>
          <a:r>
            <a:rPr lang="en-US"/>
            <a:t>4- High Assurance</a:t>
          </a:r>
        </a:p>
      </dgm:t>
    </dgm:pt>
    <dgm:pt modelId="{8C3EE5D2-1528-6541-A435-51DA01F26D98}" type="parTrans" cxnId="{A7A1027F-0577-DB4C-975B-3D3BACEB4563}">
      <dgm:prSet/>
      <dgm:spPr/>
      <dgm:t>
        <a:bodyPr/>
        <a:lstStyle/>
        <a:p>
          <a:endParaRPr lang="en-US"/>
        </a:p>
      </dgm:t>
    </dgm:pt>
    <dgm:pt modelId="{D95BF437-AC7E-804D-AE54-08CD18601DBF}" type="sibTrans" cxnId="{A7A1027F-0577-DB4C-975B-3D3BACEB4563}">
      <dgm:prSet/>
      <dgm:spPr/>
      <dgm:t>
        <a:bodyPr/>
        <a:lstStyle/>
        <a:p>
          <a:endParaRPr lang="en-US"/>
        </a:p>
      </dgm:t>
    </dgm:pt>
    <dgm:pt modelId="{D0846944-737D-6742-B285-BB7EEC74D4C9}">
      <dgm:prSet/>
      <dgm:spPr/>
      <dgm:t>
        <a:bodyPr/>
        <a:lstStyle/>
        <a:p>
          <a:r>
            <a:rPr lang="en-US"/>
            <a:t>1- Evaluated Risk</a:t>
          </a:r>
        </a:p>
      </dgm:t>
    </dgm:pt>
    <dgm:pt modelId="{2E5D229A-366F-1B4C-B900-BB1ADAF9BB4B}" type="parTrans" cxnId="{E78CEF0E-32CB-D846-817E-0FCC44C6D5DB}">
      <dgm:prSet/>
      <dgm:spPr/>
      <dgm:t>
        <a:bodyPr/>
        <a:lstStyle/>
        <a:p>
          <a:endParaRPr lang="en-US"/>
        </a:p>
      </dgm:t>
    </dgm:pt>
    <dgm:pt modelId="{44681C1F-CAF4-1240-A7E7-022DFF812107}" type="sibTrans" cxnId="{E78CEF0E-32CB-D846-817E-0FCC44C6D5DB}">
      <dgm:prSet/>
      <dgm:spPr/>
      <dgm:t>
        <a:bodyPr/>
        <a:lstStyle/>
        <a:p>
          <a:endParaRPr lang="en-US"/>
        </a:p>
      </dgm:t>
    </dgm:pt>
    <dgm:pt modelId="{55A3B5E4-B1A1-F74C-920F-53A46F115DB1}" type="pres">
      <dgm:prSet presAssocID="{0375BC64-868E-714B-992C-8FB16AB26ACA}" presName="outerComposite" presStyleCnt="0">
        <dgm:presLayoutVars>
          <dgm:chMax val="5"/>
          <dgm:dir/>
          <dgm:resizeHandles val="exact"/>
        </dgm:presLayoutVars>
      </dgm:prSet>
      <dgm:spPr/>
    </dgm:pt>
    <dgm:pt modelId="{A5C94853-99B4-2944-AF91-606D817BA6BB}" type="pres">
      <dgm:prSet presAssocID="{0375BC64-868E-714B-992C-8FB16AB26ACA}" presName="dummyMaxCanvas" presStyleCnt="0">
        <dgm:presLayoutVars/>
      </dgm:prSet>
      <dgm:spPr/>
    </dgm:pt>
    <dgm:pt modelId="{721871F9-66A3-5442-83B8-4D1A59284856}" type="pres">
      <dgm:prSet presAssocID="{0375BC64-868E-714B-992C-8FB16AB26ACA}" presName="FiveNodes_1" presStyleLbl="node1" presStyleIdx="0" presStyleCnt="5" custLinFactNeighborX="-406" custLinFactNeighborY="-90031">
        <dgm:presLayoutVars>
          <dgm:bulletEnabled val="1"/>
        </dgm:presLayoutVars>
      </dgm:prSet>
      <dgm:spPr/>
    </dgm:pt>
    <dgm:pt modelId="{206DB4F5-5C9F-A342-AB4A-07D2F09A1F99}" type="pres">
      <dgm:prSet presAssocID="{0375BC64-868E-714B-992C-8FB16AB26ACA}" presName="FiveNodes_2" presStyleLbl="node1" presStyleIdx="1" presStyleCnt="5">
        <dgm:presLayoutVars>
          <dgm:bulletEnabled val="1"/>
        </dgm:presLayoutVars>
      </dgm:prSet>
      <dgm:spPr/>
    </dgm:pt>
    <dgm:pt modelId="{CEB19A2A-9E0A-E148-8F3A-E4B4746DF55E}" type="pres">
      <dgm:prSet presAssocID="{0375BC64-868E-714B-992C-8FB16AB26ACA}" presName="FiveNodes_3" presStyleLbl="node1" presStyleIdx="2" presStyleCnt="5">
        <dgm:presLayoutVars>
          <dgm:bulletEnabled val="1"/>
        </dgm:presLayoutVars>
      </dgm:prSet>
      <dgm:spPr/>
    </dgm:pt>
    <dgm:pt modelId="{95917132-B0E6-8E45-8158-5F1CC0F310FF}" type="pres">
      <dgm:prSet presAssocID="{0375BC64-868E-714B-992C-8FB16AB26ACA}" presName="FiveNodes_4" presStyleLbl="node1" presStyleIdx="3" presStyleCnt="5">
        <dgm:presLayoutVars>
          <dgm:bulletEnabled val="1"/>
        </dgm:presLayoutVars>
      </dgm:prSet>
      <dgm:spPr/>
    </dgm:pt>
    <dgm:pt modelId="{DD00CD3C-88C4-E54F-94AD-B30EF48869BD}" type="pres">
      <dgm:prSet presAssocID="{0375BC64-868E-714B-992C-8FB16AB26ACA}" presName="FiveNodes_5" presStyleLbl="node1" presStyleIdx="4" presStyleCnt="5">
        <dgm:presLayoutVars>
          <dgm:bulletEnabled val="1"/>
        </dgm:presLayoutVars>
      </dgm:prSet>
      <dgm:spPr/>
    </dgm:pt>
    <dgm:pt modelId="{CA7B23E1-46EF-914A-8019-DBC5C73FC097}" type="pres">
      <dgm:prSet presAssocID="{0375BC64-868E-714B-992C-8FB16AB26ACA}" presName="FiveConn_1-2" presStyleLbl="fgAccFollowNode1" presStyleIdx="0" presStyleCnt="4">
        <dgm:presLayoutVars>
          <dgm:bulletEnabled val="1"/>
        </dgm:presLayoutVars>
      </dgm:prSet>
      <dgm:spPr/>
    </dgm:pt>
    <dgm:pt modelId="{88CF607E-92B4-7D42-AD8F-86641153865D}" type="pres">
      <dgm:prSet presAssocID="{0375BC64-868E-714B-992C-8FB16AB26ACA}" presName="FiveConn_2-3" presStyleLbl="fgAccFollowNode1" presStyleIdx="1" presStyleCnt="4">
        <dgm:presLayoutVars>
          <dgm:bulletEnabled val="1"/>
        </dgm:presLayoutVars>
      </dgm:prSet>
      <dgm:spPr/>
    </dgm:pt>
    <dgm:pt modelId="{E1B60D0A-3C80-974C-8813-86D00C81B7F1}" type="pres">
      <dgm:prSet presAssocID="{0375BC64-868E-714B-992C-8FB16AB26ACA}" presName="FiveConn_3-4" presStyleLbl="fgAccFollowNode1" presStyleIdx="2" presStyleCnt="4">
        <dgm:presLayoutVars>
          <dgm:bulletEnabled val="1"/>
        </dgm:presLayoutVars>
      </dgm:prSet>
      <dgm:spPr/>
    </dgm:pt>
    <dgm:pt modelId="{C47A4E73-AEE5-CF40-96EA-368259ADD5AD}" type="pres">
      <dgm:prSet presAssocID="{0375BC64-868E-714B-992C-8FB16AB26ACA}" presName="FiveConn_4-5" presStyleLbl="fgAccFollowNode1" presStyleIdx="3" presStyleCnt="4">
        <dgm:presLayoutVars>
          <dgm:bulletEnabled val="1"/>
        </dgm:presLayoutVars>
      </dgm:prSet>
      <dgm:spPr/>
    </dgm:pt>
    <dgm:pt modelId="{520DD4D0-7EBF-BB43-907C-35748F0E8646}" type="pres">
      <dgm:prSet presAssocID="{0375BC64-868E-714B-992C-8FB16AB26ACA}" presName="FiveNodes_1_text" presStyleLbl="node1" presStyleIdx="4" presStyleCnt="5">
        <dgm:presLayoutVars>
          <dgm:bulletEnabled val="1"/>
        </dgm:presLayoutVars>
      </dgm:prSet>
      <dgm:spPr/>
    </dgm:pt>
    <dgm:pt modelId="{706A1042-D130-EC49-BE44-93076087E527}" type="pres">
      <dgm:prSet presAssocID="{0375BC64-868E-714B-992C-8FB16AB26ACA}" presName="FiveNodes_2_text" presStyleLbl="node1" presStyleIdx="4" presStyleCnt="5">
        <dgm:presLayoutVars>
          <dgm:bulletEnabled val="1"/>
        </dgm:presLayoutVars>
      </dgm:prSet>
      <dgm:spPr/>
    </dgm:pt>
    <dgm:pt modelId="{7D277358-CCD2-FB4B-A86C-D434C8C1F42C}" type="pres">
      <dgm:prSet presAssocID="{0375BC64-868E-714B-992C-8FB16AB26ACA}" presName="FiveNodes_3_text" presStyleLbl="node1" presStyleIdx="4" presStyleCnt="5">
        <dgm:presLayoutVars>
          <dgm:bulletEnabled val="1"/>
        </dgm:presLayoutVars>
      </dgm:prSet>
      <dgm:spPr/>
    </dgm:pt>
    <dgm:pt modelId="{459B8341-43D6-8549-A621-8EDADAFC65FF}" type="pres">
      <dgm:prSet presAssocID="{0375BC64-868E-714B-992C-8FB16AB26ACA}" presName="FiveNodes_4_text" presStyleLbl="node1" presStyleIdx="4" presStyleCnt="5">
        <dgm:presLayoutVars>
          <dgm:bulletEnabled val="1"/>
        </dgm:presLayoutVars>
      </dgm:prSet>
      <dgm:spPr/>
    </dgm:pt>
    <dgm:pt modelId="{9E0F6C00-CB65-524C-BCB2-1144CF9AAE65}" type="pres">
      <dgm:prSet presAssocID="{0375BC64-868E-714B-992C-8FB16AB26ACA}" presName="FiveNodes_5_text" presStyleLbl="node1" presStyleIdx="4" presStyleCnt="5">
        <dgm:presLayoutVars>
          <dgm:bulletEnabled val="1"/>
        </dgm:presLayoutVars>
      </dgm:prSet>
      <dgm:spPr/>
    </dgm:pt>
  </dgm:ptLst>
  <dgm:cxnLst>
    <dgm:cxn modelId="{54EBF806-D62A-354D-AA13-C896CE009350}" type="presOf" srcId="{75A2ACC3-651B-1C43-B5DD-6FA33747F090}" destId="{DD00CD3C-88C4-E54F-94AD-B30EF48869BD}" srcOrd="0" destOrd="0" presId="urn:microsoft.com/office/officeart/2005/8/layout/vProcess5"/>
    <dgm:cxn modelId="{C600B007-6830-CC43-AA37-CF8BD78AEF97}" type="presOf" srcId="{D0846944-737D-6742-B285-BB7EEC74D4C9}" destId="{206DB4F5-5C9F-A342-AB4A-07D2F09A1F99}" srcOrd="0" destOrd="0" presId="urn:microsoft.com/office/officeart/2005/8/layout/vProcess5"/>
    <dgm:cxn modelId="{E78CEF0E-32CB-D846-817E-0FCC44C6D5DB}" srcId="{0375BC64-868E-714B-992C-8FB16AB26ACA}" destId="{D0846944-737D-6742-B285-BB7EEC74D4C9}" srcOrd="1" destOrd="0" parTransId="{2E5D229A-366F-1B4C-B900-BB1ADAF9BB4B}" sibTransId="{44681C1F-CAF4-1240-A7E7-022DFF812107}"/>
    <dgm:cxn modelId="{10EBE910-1969-9C44-8D28-ACB9015540A6}" srcId="{0375BC64-868E-714B-992C-8FB16AB26ACA}" destId="{1E77BB89-916B-EA46-B6D6-FFD280BBC39C}" srcOrd="0" destOrd="0" parTransId="{2A0E9ACB-65E0-F545-BE8D-ECC37CCEEC40}" sibTransId="{B27831B7-C273-CC4C-80BD-FEED8B423BDE}"/>
    <dgm:cxn modelId="{195BEB11-69AF-F946-AB0D-124BEFC21FCE}" type="presOf" srcId="{1E77BB89-916B-EA46-B6D6-FFD280BBC39C}" destId="{520DD4D0-7EBF-BB43-907C-35748F0E8646}" srcOrd="1" destOrd="0" presId="urn:microsoft.com/office/officeart/2005/8/layout/vProcess5"/>
    <dgm:cxn modelId="{AE01402A-C386-3E4C-9D7A-EAF8E5E4C27A}" type="presOf" srcId="{0375BC64-868E-714B-992C-8FB16AB26ACA}" destId="{55A3B5E4-B1A1-F74C-920F-53A46F115DB1}" srcOrd="0" destOrd="0" presId="urn:microsoft.com/office/officeart/2005/8/layout/vProcess5"/>
    <dgm:cxn modelId="{6574913C-70D0-A04D-9F93-8CACF81158E3}" srcId="{0375BC64-868E-714B-992C-8FB16AB26ACA}" destId="{EE032396-A4CA-D143-B039-4876D9ACA8EC}" srcOrd="3" destOrd="0" parTransId="{A084F71B-A93B-7D4E-8281-95043EFE5CE3}" sibTransId="{699D347C-5703-1C4F-9116-62EA3CA1F83C}"/>
    <dgm:cxn modelId="{A8C29D63-50B9-B947-8D21-CBA256C0581A}" type="presOf" srcId="{3C7178A2-9055-D34C-9E1D-B4276C5F563D}" destId="{7D277358-CCD2-FB4B-A86C-D434C8C1F42C}" srcOrd="1" destOrd="0" presId="urn:microsoft.com/office/officeart/2005/8/layout/vProcess5"/>
    <dgm:cxn modelId="{1064864E-4495-2641-B2C1-A85CCE2DF0E7}" srcId="{0375BC64-868E-714B-992C-8FB16AB26ACA}" destId="{3C7178A2-9055-D34C-9E1D-B4276C5F563D}" srcOrd="2" destOrd="0" parTransId="{705C845A-CA8F-6242-8201-9C3FB423D529}" sibTransId="{59537F52-C2FC-2341-8C5B-C1DECBEC2B34}"/>
    <dgm:cxn modelId="{81C4C450-8EA5-1442-80E5-0EDE107D5CBD}" type="presOf" srcId="{75A2ACC3-651B-1C43-B5DD-6FA33747F090}" destId="{9E0F6C00-CB65-524C-BCB2-1144CF9AAE65}" srcOrd="1" destOrd="0" presId="urn:microsoft.com/office/officeart/2005/8/layout/vProcess5"/>
    <dgm:cxn modelId="{EAB7EC72-E983-6049-8479-19CF2B6718F4}" type="presOf" srcId="{3C7178A2-9055-D34C-9E1D-B4276C5F563D}" destId="{CEB19A2A-9E0A-E148-8F3A-E4B4746DF55E}" srcOrd="0" destOrd="0" presId="urn:microsoft.com/office/officeart/2005/8/layout/vProcess5"/>
    <dgm:cxn modelId="{6AADFE77-C3A4-3F41-82F0-72AB28299428}" type="presOf" srcId="{699D347C-5703-1C4F-9116-62EA3CA1F83C}" destId="{C47A4E73-AEE5-CF40-96EA-368259ADD5AD}" srcOrd="0" destOrd="0" presId="urn:microsoft.com/office/officeart/2005/8/layout/vProcess5"/>
    <dgm:cxn modelId="{C89C7178-44BF-1D41-87FD-BB3E5C84E0F1}" type="presOf" srcId="{59537F52-C2FC-2341-8C5B-C1DECBEC2B34}" destId="{E1B60D0A-3C80-974C-8813-86D00C81B7F1}" srcOrd="0" destOrd="0" presId="urn:microsoft.com/office/officeart/2005/8/layout/vProcess5"/>
    <dgm:cxn modelId="{B33C107D-AEAD-A840-96F5-86F89F97DDD3}" type="presOf" srcId="{44681C1F-CAF4-1240-A7E7-022DFF812107}" destId="{88CF607E-92B4-7D42-AD8F-86641153865D}" srcOrd="0" destOrd="0" presId="urn:microsoft.com/office/officeart/2005/8/layout/vProcess5"/>
    <dgm:cxn modelId="{A7A1027F-0577-DB4C-975B-3D3BACEB4563}" srcId="{0375BC64-868E-714B-992C-8FB16AB26ACA}" destId="{75A2ACC3-651B-1C43-B5DD-6FA33747F090}" srcOrd="4" destOrd="0" parTransId="{8C3EE5D2-1528-6541-A435-51DA01F26D98}" sibTransId="{D95BF437-AC7E-804D-AE54-08CD18601DBF}"/>
    <dgm:cxn modelId="{64A2DD83-4491-2347-A17B-B7E15E8024FB}" type="presOf" srcId="{D0846944-737D-6742-B285-BB7EEC74D4C9}" destId="{706A1042-D130-EC49-BE44-93076087E527}" srcOrd="1" destOrd="0" presId="urn:microsoft.com/office/officeart/2005/8/layout/vProcess5"/>
    <dgm:cxn modelId="{AACC78C6-BA73-5A40-A040-F741E066976B}" type="presOf" srcId="{1E77BB89-916B-EA46-B6D6-FFD280BBC39C}" destId="{721871F9-66A3-5442-83B8-4D1A59284856}" srcOrd="0" destOrd="0" presId="urn:microsoft.com/office/officeart/2005/8/layout/vProcess5"/>
    <dgm:cxn modelId="{BB331BDF-D6F1-F94E-9B93-F74526190112}" type="presOf" srcId="{EE032396-A4CA-D143-B039-4876D9ACA8EC}" destId="{95917132-B0E6-8E45-8158-5F1CC0F310FF}" srcOrd="0" destOrd="0" presId="urn:microsoft.com/office/officeart/2005/8/layout/vProcess5"/>
    <dgm:cxn modelId="{F6DDB8E8-88CC-B242-AA56-E4F1094B42CC}" type="presOf" srcId="{B27831B7-C273-CC4C-80BD-FEED8B423BDE}" destId="{CA7B23E1-46EF-914A-8019-DBC5C73FC097}" srcOrd="0" destOrd="0" presId="urn:microsoft.com/office/officeart/2005/8/layout/vProcess5"/>
    <dgm:cxn modelId="{79F20CEC-6327-CD4B-92F3-8B5A3F823C41}" type="presOf" srcId="{EE032396-A4CA-D143-B039-4876D9ACA8EC}" destId="{459B8341-43D6-8549-A621-8EDADAFC65FF}" srcOrd="1" destOrd="0" presId="urn:microsoft.com/office/officeart/2005/8/layout/vProcess5"/>
    <dgm:cxn modelId="{96D45F12-E714-1640-9FAB-393EC4F3DA1B}" type="presParOf" srcId="{55A3B5E4-B1A1-F74C-920F-53A46F115DB1}" destId="{A5C94853-99B4-2944-AF91-606D817BA6BB}" srcOrd="0" destOrd="0" presId="urn:microsoft.com/office/officeart/2005/8/layout/vProcess5"/>
    <dgm:cxn modelId="{67787BA0-4A95-AC4A-BFC7-0A3997035A7A}" type="presParOf" srcId="{55A3B5E4-B1A1-F74C-920F-53A46F115DB1}" destId="{721871F9-66A3-5442-83B8-4D1A59284856}" srcOrd="1" destOrd="0" presId="urn:microsoft.com/office/officeart/2005/8/layout/vProcess5"/>
    <dgm:cxn modelId="{93634383-66A2-8F47-B95B-4B5A4DA37631}" type="presParOf" srcId="{55A3B5E4-B1A1-F74C-920F-53A46F115DB1}" destId="{206DB4F5-5C9F-A342-AB4A-07D2F09A1F99}" srcOrd="2" destOrd="0" presId="urn:microsoft.com/office/officeart/2005/8/layout/vProcess5"/>
    <dgm:cxn modelId="{F200D526-07FD-5942-B106-0E5E3774609F}" type="presParOf" srcId="{55A3B5E4-B1A1-F74C-920F-53A46F115DB1}" destId="{CEB19A2A-9E0A-E148-8F3A-E4B4746DF55E}" srcOrd="3" destOrd="0" presId="urn:microsoft.com/office/officeart/2005/8/layout/vProcess5"/>
    <dgm:cxn modelId="{441E51B8-F43B-274D-8DCF-1961921792A9}" type="presParOf" srcId="{55A3B5E4-B1A1-F74C-920F-53A46F115DB1}" destId="{95917132-B0E6-8E45-8158-5F1CC0F310FF}" srcOrd="4" destOrd="0" presId="urn:microsoft.com/office/officeart/2005/8/layout/vProcess5"/>
    <dgm:cxn modelId="{B8B18112-2761-7D4C-AF4C-77F7A2189BE2}" type="presParOf" srcId="{55A3B5E4-B1A1-F74C-920F-53A46F115DB1}" destId="{DD00CD3C-88C4-E54F-94AD-B30EF48869BD}" srcOrd="5" destOrd="0" presId="urn:microsoft.com/office/officeart/2005/8/layout/vProcess5"/>
    <dgm:cxn modelId="{2475FA6C-8CA3-E249-9495-5B9814F60999}" type="presParOf" srcId="{55A3B5E4-B1A1-F74C-920F-53A46F115DB1}" destId="{CA7B23E1-46EF-914A-8019-DBC5C73FC097}" srcOrd="6" destOrd="0" presId="urn:microsoft.com/office/officeart/2005/8/layout/vProcess5"/>
    <dgm:cxn modelId="{86F57772-868E-6F47-8C94-A08804F2293F}" type="presParOf" srcId="{55A3B5E4-B1A1-F74C-920F-53A46F115DB1}" destId="{88CF607E-92B4-7D42-AD8F-86641153865D}" srcOrd="7" destOrd="0" presId="urn:microsoft.com/office/officeart/2005/8/layout/vProcess5"/>
    <dgm:cxn modelId="{66FBEC1E-6CE4-8347-81FF-343E513B58D0}" type="presParOf" srcId="{55A3B5E4-B1A1-F74C-920F-53A46F115DB1}" destId="{E1B60D0A-3C80-974C-8813-86D00C81B7F1}" srcOrd="8" destOrd="0" presId="urn:microsoft.com/office/officeart/2005/8/layout/vProcess5"/>
    <dgm:cxn modelId="{A07A9133-ED32-1C47-BF87-5837141C3456}" type="presParOf" srcId="{55A3B5E4-B1A1-F74C-920F-53A46F115DB1}" destId="{C47A4E73-AEE5-CF40-96EA-368259ADD5AD}" srcOrd="9" destOrd="0" presId="urn:microsoft.com/office/officeart/2005/8/layout/vProcess5"/>
    <dgm:cxn modelId="{32746505-F67A-4D4B-A38E-20EC3320090E}" type="presParOf" srcId="{55A3B5E4-B1A1-F74C-920F-53A46F115DB1}" destId="{520DD4D0-7EBF-BB43-907C-35748F0E8646}" srcOrd="10" destOrd="0" presId="urn:microsoft.com/office/officeart/2005/8/layout/vProcess5"/>
    <dgm:cxn modelId="{873364C0-9E63-D644-8E07-F7EBA841F186}" type="presParOf" srcId="{55A3B5E4-B1A1-F74C-920F-53A46F115DB1}" destId="{706A1042-D130-EC49-BE44-93076087E527}" srcOrd="11" destOrd="0" presId="urn:microsoft.com/office/officeart/2005/8/layout/vProcess5"/>
    <dgm:cxn modelId="{DE4134D6-0E5E-0C46-BD1B-B5D848774820}" type="presParOf" srcId="{55A3B5E4-B1A1-F74C-920F-53A46F115DB1}" destId="{7D277358-CCD2-FB4B-A86C-D434C8C1F42C}" srcOrd="12" destOrd="0" presId="urn:microsoft.com/office/officeart/2005/8/layout/vProcess5"/>
    <dgm:cxn modelId="{23553C58-C918-BC42-A268-69C920488C97}" type="presParOf" srcId="{55A3B5E4-B1A1-F74C-920F-53A46F115DB1}" destId="{459B8341-43D6-8549-A621-8EDADAFC65FF}" srcOrd="13" destOrd="0" presId="urn:microsoft.com/office/officeart/2005/8/layout/vProcess5"/>
    <dgm:cxn modelId="{0B0F5BAA-FA5F-7D45-AD36-7A7BA2D323CF}" type="presParOf" srcId="{55A3B5E4-B1A1-F74C-920F-53A46F115DB1}" destId="{9E0F6C00-CB65-524C-BCB2-1144CF9AAE6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75BC64-868E-714B-992C-8FB16AB26ACA}" type="doc">
      <dgm:prSet loTypeId="urn:microsoft.com/office/officeart/2005/8/layout/vProcess5" loCatId="" qsTypeId="urn:microsoft.com/office/officeart/2005/8/quickstyle/simple1" qsCatId="simple" csTypeId="urn:microsoft.com/office/officeart/2005/8/colors/accent2_3" csCatId="accent2" phldr="1"/>
      <dgm:spPr/>
      <dgm:t>
        <a:bodyPr/>
        <a:lstStyle/>
        <a:p>
          <a:endParaRPr lang="en-US"/>
        </a:p>
      </dgm:t>
    </dgm:pt>
    <dgm:pt modelId="{1E77BB89-916B-EA46-B6D6-FFD280BBC39C}">
      <dgm:prSet phldrT="[Text]"/>
      <dgm:spPr/>
      <dgm:t>
        <a:bodyPr/>
        <a:lstStyle/>
        <a:p>
          <a:r>
            <a:rPr lang="en-US"/>
            <a:t>0- Unmanaged Risk</a:t>
          </a:r>
        </a:p>
      </dgm:t>
    </dgm:pt>
    <dgm:pt modelId="{2A0E9ACB-65E0-F545-BE8D-ECC37CCEEC40}" type="parTrans" cxnId="{10EBE910-1969-9C44-8D28-ACB9015540A6}">
      <dgm:prSet/>
      <dgm:spPr/>
      <dgm:t>
        <a:bodyPr/>
        <a:lstStyle/>
        <a:p>
          <a:endParaRPr lang="en-US"/>
        </a:p>
      </dgm:t>
    </dgm:pt>
    <dgm:pt modelId="{B27831B7-C273-CC4C-80BD-FEED8B423BDE}" type="sibTrans" cxnId="{10EBE910-1969-9C44-8D28-ACB9015540A6}">
      <dgm:prSet/>
      <dgm:spPr/>
      <dgm:t>
        <a:bodyPr/>
        <a:lstStyle/>
        <a:p>
          <a:endParaRPr lang="en-US"/>
        </a:p>
      </dgm:t>
    </dgm:pt>
    <dgm:pt modelId="{3C7178A2-9055-D34C-9E1D-B4276C5F563D}">
      <dgm:prSet phldrT="[Text]"/>
      <dgm:spPr/>
      <dgm:t>
        <a:bodyPr/>
        <a:lstStyle/>
        <a:p>
          <a:r>
            <a:rPr lang="en-US"/>
            <a:t>2- Managed Risk</a:t>
          </a:r>
        </a:p>
      </dgm:t>
    </dgm:pt>
    <dgm:pt modelId="{705C845A-CA8F-6242-8201-9C3FB423D529}" type="parTrans" cxnId="{1064864E-4495-2641-B2C1-A85CCE2DF0E7}">
      <dgm:prSet/>
      <dgm:spPr/>
      <dgm:t>
        <a:bodyPr/>
        <a:lstStyle/>
        <a:p>
          <a:endParaRPr lang="en-US"/>
        </a:p>
      </dgm:t>
    </dgm:pt>
    <dgm:pt modelId="{59537F52-C2FC-2341-8C5B-C1DECBEC2B34}" type="sibTrans" cxnId="{1064864E-4495-2641-B2C1-A85CCE2DF0E7}">
      <dgm:prSet/>
      <dgm:spPr/>
      <dgm:t>
        <a:bodyPr/>
        <a:lstStyle/>
        <a:p>
          <a:endParaRPr lang="en-US"/>
        </a:p>
      </dgm:t>
    </dgm:pt>
    <dgm:pt modelId="{EE032396-A4CA-D143-B039-4876D9ACA8EC}">
      <dgm:prSet phldrT="[Text]"/>
      <dgm:spPr/>
      <dgm:t>
        <a:bodyPr/>
        <a:lstStyle/>
        <a:p>
          <a:r>
            <a:rPr lang="en-US"/>
            <a:t>3- Assurance</a:t>
          </a:r>
        </a:p>
      </dgm:t>
    </dgm:pt>
    <dgm:pt modelId="{A084F71B-A93B-7D4E-8281-95043EFE5CE3}" type="parTrans" cxnId="{6574913C-70D0-A04D-9F93-8CACF81158E3}">
      <dgm:prSet/>
      <dgm:spPr/>
      <dgm:t>
        <a:bodyPr/>
        <a:lstStyle/>
        <a:p>
          <a:endParaRPr lang="en-US"/>
        </a:p>
      </dgm:t>
    </dgm:pt>
    <dgm:pt modelId="{699D347C-5703-1C4F-9116-62EA3CA1F83C}" type="sibTrans" cxnId="{6574913C-70D0-A04D-9F93-8CACF81158E3}">
      <dgm:prSet/>
      <dgm:spPr/>
      <dgm:t>
        <a:bodyPr/>
        <a:lstStyle/>
        <a:p>
          <a:endParaRPr lang="en-US"/>
        </a:p>
      </dgm:t>
    </dgm:pt>
    <dgm:pt modelId="{75A2ACC3-651B-1C43-B5DD-6FA33747F090}">
      <dgm:prSet phldrT="[Text]"/>
      <dgm:spPr/>
      <dgm:t>
        <a:bodyPr/>
        <a:lstStyle/>
        <a:p>
          <a:r>
            <a:rPr lang="en-US"/>
            <a:t>4- High Assurance</a:t>
          </a:r>
        </a:p>
      </dgm:t>
    </dgm:pt>
    <dgm:pt modelId="{8C3EE5D2-1528-6541-A435-51DA01F26D98}" type="parTrans" cxnId="{A7A1027F-0577-DB4C-975B-3D3BACEB4563}">
      <dgm:prSet/>
      <dgm:spPr/>
      <dgm:t>
        <a:bodyPr/>
        <a:lstStyle/>
        <a:p>
          <a:endParaRPr lang="en-US"/>
        </a:p>
      </dgm:t>
    </dgm:pt>
    <dgm:pt modelId="{D95BF437-AC7E-804D-AE54-08CD18601DBF}" type="sibTrans" cxnId="{A7A1027F-0577-DB4C-975B-3D3BACEB4563}">
      <dgm:prSet/>
      <dgm:spPr/>
      <dgm:t>
        <a:bodyPr/>
        <a:lstStyle/>
        <a:p>
          <a:endParaRPr lang="en-US"/>
        </a:p>
      </dgm:t>
    </dgm:pt>
    <dgm:pt modelId="{D0846944-737D-6742-B285-BB7EEC74D4C9}">
      <dgm:prSet/>
      <dgm:spPr/>
      <dgm:t>
        <a:bodyPr/>
        <a:lstStyle/>
        <a:p>
          <a:r>
            <a:rPr lang="en-US"/>
            <a:t>1- Evaluated Risk</a:t>
          </a:r>
        </a:p>
      </dgm:t>
    </dgm:pt>
    <dgm:pt modelId="{2E5D229A-366F-1B4C-B900-BB1ADAF9BB4B}" type="parTrans" cxnId="{E78CEF0E-32CB-D846-817E-0FCC44C6D5DB}">
      <dgm:prSet/>
      <dgm:spPr/>
      <dgm:t>
        <a:bodyPr/>
        <a:lstStyle/>
        <a:p>
          <a:endParaRPr lang="en-US"/>
        </a:p>
      </dgm:t>
    </dgm:pt>
    <dgm:pt modelId="{44681C1F-CAF4-1240-A7E7-022DFF812107}" type="sibTrans" cxnId="{E78CEF0E-32CB-D846-817E-0FCC44C6D5DB}">
      <dgm:prSet/>
      <dgm:spPr/>
      <dgm:t>
        <a:bodyPr/>
        <a:lstStyle/>
        <a:p>
          <a:endParaRPr lang="en-US"/>
        </a:p>
      </dgm:t>
    </dgm:pt>
    <dgm:pt modelId="{55A3B5E4-B1A1-F74C-920F-53A46F115DB1}" type="pres">
      <dgm:prSet presAssocID="{0375BC64-868E-714B-992C-8FB16AB26ACA}" presName="outerComposite" presStyleCnt="0">
        <dgm:presLayoutVars>
          <dgm:chMax val="5"/>
          <dgm:dir/>
          <dgm:resizeHandles val="exact"/>
        </dgm:presLayoutVars>
      </dgm:prSet>
      <dgm:spPr/>
    </dgm:pt>
    <dgm:pt modelId="{A5C94853-99B4-2944-AF91-606D817BA6BB}" type="pres">
      <dgm:prSet presAssocID="{0375BC64-868E-714B-992C-8FB16AB26ACA}" presName="dummyMaxCanvas" presStyleCnt="0">
        <dgm:presLayoutVars/>
      </dgm:prSet>
      <dgm:spPr/>
    </dgm:pt>
    <dgm:pt modelId="{721871F9-66A3-5442-83B8-4D1A59284856}" type="pres">
      <dgm:prSet presAssocID="{0375BC64-868E-714B-992C-8FB16AB26ACA}" presName="FiveNodes_1" presStyleLbl="node1" presStyleIdx="0" presStyleCnt="5" custLinFactNeighborX="-406" custLinFactNeighborY="-90031">
        <dgm:presLayoutVars>
          <dgm:bulletEnabled val="1"/>
        </dgm:presLayoutVars>
      </dgm:prSet>
      <dgm:spPr/>
    </dgm:pt>
    <dgm:pt modelId="{206DB4F5-5C9F-A342-AB4A-07D2F09A1F99}" type="pres">
      <dgm:prSet presAssocID="{0375BC64-868E-714B-992C-8FB16AB26ACA}" presName="FiveNodes_2" presStyleLbl="node1" presStyleIdx="1" presStyleCnt="5">
        <dgm:presLayoutVars>
          <dgm:bulletEnabled val="1"/>
        </dgm:presLayoutVars>
      </dgm:prSet>
      <dgm:spPr/>
    </dgm:pt>
    <dgm:pt modelId="{CEB19A2A-9E0A-E148-8F3A-E4B4746DF55E}" type="pres">
      <dgm:prSet presAssocID="{0375BC64-868E-714B-992C-8FB16AB26ACA}" presName="FiveNodes_3" presStyleLbl="node1" presStyleIdx="2" presStyleCnt="5">
        <dgm:presLayoutVars>
          <dgm:bulletEnabled val="1"/>
        </dgm:presLayoutVars>
      </dgm:prSet>
      <dgm:spPr/>
    </dgm:pt>
    <dgm:pt modelId="{95917132-B0E6-8E45-8158-5F1CC0F310FF}" type="pres">
      <dgm:prSet presAssocID="{0375BC64-868E-714B-992C-8FB16AB26ACA}" presName="FiveNodes_4" presStyleLbl="node1" presStyleIdx="3" presStyleCnt="5">
        <dgm:presLayoutVars>
          <dgm:bulletEnabled val="1"/>
        </dgm:presLayoutVars>
      </dgm:prSet>
      <dgm:spPr/>
    </dgm:pt>
    <dgm:pt modelId="{DD00CD3C-88C4-E54F-94AD-B30EF48869BD}" type="pres">
      <dgm:prSet presAssocID="{0375BC64-868E-714B-992C-8FB16AB26ACA}" presName="FiveNodes_5" presStyleLbl="node1" presStyleIdx="4" presStyleCnt="5">
        <dgm:presLayoutVars>
          <dgm:bulletEnabled val="1"/>
        </dgm:presLayoutVars>
      </dgm:prSet>
      <dgm:spPr/>
    </dgm:pt>
    <dgm:pt modelId="{CA7B23E1-46EF-914A-8019-DBC5C73FC097}" type="pres">
      <dgm:prSet presAssocID="{0375BC64-868E-714B-992C-8FB16AB26ACA}" presName="FiveConn_1-2" presStyleLbl="fgAccFollowNode1" presStyleIdx="0" presStyleCnt="4">
        <dgm:presLayoutVars>
          <dgm:bulletEnabled val="1"/>
        </dgm:presLayoutVars>
      </dgm:prSet>
      <dgm:spPr/>
    </dgm:pt>
    <dgm:pt modelId="{88CF607E-92B4-7D42-AD8F-86641153865D}" type="pres">
      <dgm:prSet presAssocID="{0375BC64-868E-714B-992C-8FB16AB26ACA}" presName="FiveConn_2-3" presStyleLbl="fgAccFollowNode1" presStyleIdx="1" presStyleCnt="4">
        <dgm:presLayoutVars>
          <dgm:bulletEnabled val="1"/>
        </dgm:presLayoutVars>
      </dgm:prSet>
      <dgm:spPr/>
    </dgm:pt>
    <dgm:pt modelId="{E1B60D0A-3C80-974C-8813-86D00C81B7F1}" type="pres">
      <dgm:prSet presAssocID="{0375BC64-868E-714B-992C-8FB16AB26ACA}" presName="FiveConn_3-4" presStyleLbl="fgAccFollowNode1" presStyleIdx="2" presStyleCnt="4">
        <dgm:presLayoutVars>
          <dgm:bulletEnabled val="1"/>
        </dgm:presLayoutVars>
      </dgm:prSet>
      <dgm:spPr/>
    </dgm:pt>
    <dgm:pt modelId="{C47A4E73-AEE5-CF40-96EA-368259ADD5AD}" type="pres">
      <dgm:prSet presAssocID="{0375BC64-868E-714B-992C-8FB16AB26ACA}" presName="FiveConn_4-5" presStyleLbl="fgAccFollowNode1" presStyleIdx="3" presStyleCnt="4">
        <dgm:presLayoutVars>
          <dgm:bulletEnabled val="1"/>
        </dgm:presLayoutVars>
      </dgm:prSet>
      <dgm:spPr/>
    </dgm:pt>
    <dgm:pt modelId="{520DD4D0-7EBF-BB43-907C-35748F0E8646}" type="pres">
      <dgm:prSet presAssocID="{0375BC64-868E-714B-992C-8FB16AB26ACA}" presName="FiveNodes_1_text" presStyleLbl="node1" presStyleIdx="4" presStyleCnt="5">
        <dgm:presLayoutVars>
          <dgm:bulletEnabled val="1"/>
        </dgm:presLayoutVars>
      </dgm:prSet>
      <dgm:spPr/>
    </dgm:pt>
    <dgm:pt modelId="{706A1042-D130-EC49-BE44-93076087E527}" type="pres">
      <dgm:prSet presAssocID="{0375BC64-868E-714B-992C-8FB16AB26ACA}" presName="FiveNodes_2_text" presStyleLbl="node1" presStyleIdx="4" presStyleCnt="5">
        <dgm:presLayoutVars>
          <dgm:bulletEnabled val="1"/>
        </dgm:presLayoutVars>
      </dgm:prSet>
      <dgm:spPr/>
    </dgm:pt>
    <dgm:pt modelId="{7D277358-CCD2-FB4B-A86C-D434C8C1F42C}" type="pres">
      <dgm:prSet presAssocID="{0375BC64-868E-714B-992C-8FB16AB26ACA}" presName="FiveNodes_3_text" presStyleLbl="node1" presStyleIdx="4" presStyleCnt="5">
        <dgm:presLayoutVars>
          <dgm:bulletEnabled val="1"/>
        </dgm:presLayoutVars>
      </dgm:prSet>
      <dgm:spPr/>
    </dgm:pt>
    <dgm:pt modelId="{459B8341-43D6-8549-A621-8EDADAFC65FF}" type="pres">
      <dgm:prSet presAssocID="{0375BC64-868E-714B-992C-8FB16AB26ACA}" presName="FiveNodes_4_text" presStyleLbl="node1" presStyleIdx="4" presStyleCnt="5">
        <dgm:presLayoutVars>
          <dgm:bulletEnabled val="1"/>
        </dgm:presLayoutVars>
      </dgm:prSet>
      <dgm:spPr/>
    </dgm:pt>
    <dgm:pt modelId="{9E0F6C00-CB65-524C-BCB2-1144CF9AAE65}" type="pres">
      <dgm:prSet presAssocID="{0375BC64-868E-714B-992C-8FB16AB26ACA}" presName="FiveNodes_5_text" presStyleLbl="node1" presStyleIdx="4" presStyleCnt="5">
        <dgm:presLayoutVars>
          <dgm:bulletEnabled val="1"/>
        </dgm:presLayoutVars>
      </dgm:prSet>
      <dgm:spPr/>
    </dgm:pt>
  </dgm:ptLst>
  <dgm:cxnLst>
    <dgm:cxn modelId="{54EBF806-D62A-354D-AA13-C896CE009350}" type="presOf" srcId="{75A2ACC3-651B-1C43-B5DD-6FA33747F090}" destId="{DD00CD3C-88C4-E54F-94AD-B30EF48869BD}" srcOrd="0" destOrd="0" presId="urn:microsoft.com/office/officeart/2005/8/layout/vProcess5"/>
    <dgm:cxn modelId="{C600B007-6830-CC43-AA37-CF8BD78AEF97}" type="presOf" srcId="{D0846944-737D-6742-B285-BB7EEC74D4C9}" destId="{206DB4F5-5C9F-A342-AB4A-07D2F09A1F99}" srcOrd="0" destOrd="0" presId="urn:microsoft.com/office/officeart/2005/8/layout/vProcess5"/>
    <dgm:cxn modelId="{E78CEF0E-32CB-D846-817E-0FCC44C6D5DB}" srcId="{0375BC64-868E-714B-992C-8FB16AB26ACA}" destId="{D0846944-737D-6742-B285-BB7EEC74D4C9}" srcOrd="1" destOrd="0" parTransId="{2E5D229A-366F-1B4C-B900-BB1ADAF9BB4B}" sibTransId="{44681C1F-CAF4-1240-A7E7-022DFF812107}"/>
    <dgm:cxn modelId="{10EBE910-1969-9C44-8D28-ACB9015540A6}" srcId="{0375BC64-868E-714B-992C-8FB16AB26ACA}" destId="{1E77BB89-916B-EA46-B6D6-FFD280BBC39C}" srcOrd="0" destOrd="0" parTransId="{2A0E9ACB-65E0-F545-BE8D-ECC37CCEEC40}" sibTransId="{B27831B7-C273-CC4C-80BD-FEED8B423BDE}"/>
    <dgm:cxn modelId="{195BEB11-69AF-F946-AB0D-124BEFC21FCE}" type="presOf" srcId="{1E77BB89-916B-EA46-B6D6-FFD280BBC39C}" destId="{520DD4D0-7EBF-BB43-907C-35748F0E8646}" srcOrd="1" destOrd="0" presId="urn:microsoft.com/office/officeart/2005/8/layout/vProcess5"/>
    <dgm:cxn modelId="{AE01402A-C386-3E4C-9D7A-EAF8E5E4C27A}" type="presOf" srcId="{0375BC64-868E-714B-992C-8FB16AB26ACA}" destId="{55A3B5E4-B1A1-F74C-920F-53A46F115DB1}" srcOrd="0" destOrd="0" presId="urn:microsoft.com/office/officeart/2005/8/layout/vProcess5"/>
    <dgm:cxn modelId="{6574913C-70D0-A04D-9F93-8CACF81158E3}" srcId="{0375BC64-868E-714B-992C-8FB16AB26ACA}" destId="{EE032396-A4CA-D143-B039-4876D9ACA8EC}" srcOrd="3" destOrd="0" parTransId="{A084F71B-A93B-7D4E-8281-95043EFE5CE3}" sibTransId="{699D347C-5703-1C4F-9116-62EA3CA1F83C}"/>
    <dgm:cxn modelId="{A8C29D63-50B9-B947-8D21-CBA256C0581A}" type="presOf" srcId="{3C7178A2-9055-D34C-9E1D-B4276C5F563D}" destId="{7D277358-CCD2-FB4B-A86C-D434C8C1F42C}" srcOrd="1" destOrd="0" presId="urn:microsoft.com/office/officeart/2005/8/layout/vProcess5"/>
    <dgm:cxn modelId="{1064864E-4495-2641-B2C1-A85CCE2DF0E7}" srcId="{0375BC64-868E-714B-992C-8FB16AB26ACA}" destId="{3C7178A2-9055-D34C-9E1D-B4276C5F563D}" srcOrd="2" destOrd="0" parTransId="{705C845A-CA8F-6242-8201-9C3FB423D529}" sibTransId="{59537F52-C2FC-2341-8C5B-C1DECBEC2B34}"/>
    <dgm:cxn modelId="{81C4C450-8EA5-1442-80E5-0EDE107D5CBD}" type="presOf" srcId="{75A2ACC3-651B-1C43-B5DD-6FA33747F090}" destId="{9E0F6C00-CB65-524C-BCB2-1144CF9AAE65}" srcOrd="1" destOrd="0" presId="urn:microsoft.com/office/officeart/2005/8/layout/vProcess5"/>
    <dgm:cxn modelId="{EAB7EC72-E983-6049-8479-19CF2B6718F4}" type="presOf" srcId="{3C7178A2-9055-D34C-9E1D-B4276C5F563D}" destId="{CEB19A2A-9E0A-E148-8F3A-E4B4746DF55E}" srcOrd="0" destOrd="0" presId="urn:microsoft.com/office/officeart/2005/8/layout/vProcess5"/>
    <dgm:cxn modelId="{6AADFE77-C3A4-3F41-82F0-72AB28299428}" type="presOf" srcId="{699D347C-5703-1C4F-9116-62EA3CA1F83C}" destId="{C47A4E73-AEE5-CF40-96EA-368259ADD5AD}" srcOrd="0" destOrd="0" presId="urn:microsoft.com/office/officeart/2005/8/layout/vProcess5"/>
    <dgm:cxn modelId="{C89C7178-44BF-1D41-87FD-BB3E5C84E0F1}" type="presOf" srcId="{59537F52-C2FC-2341-8C5B-C1DECBEC2B34}" destId="{E1B60D0A-3C80-974C-8813-86D00C81B7F1}" srcOrd="0" destOrd="0" presId="urn:microsoft.com/office/officeart/2005/8/layout/vProcess5"/>
    <dgm:cxn modelId="{B33C107D-AEAD-A840-96F5-86F89F97DDD3}" type="presOf" srcId="{44681C1F-CAF4-1240-A7E7-022DFF812107}" destId="{88CF607E-92B4-7D42-AD8F-86641153865D}" srcOrd="0" destOrd="0" presId="urn:microsoft.com/office/officeart/2005/8/layout/vProcess5"/>
    <dgm:cxn modelId="{A7A1027F-0577-DB4C-975B-3D3BACEB4563}" srcId="{0375BC64-868E-714B-992C-8FB16AB26ACA}" destId="{75A2ACC3-651B-1C43-B5DD-6FA33747F090}" srcOrd="4" destOrd="0" parTransId="{8C3EE5D2-1528-6541-A435-51DA01F26D98}" sibTransId="{D95BF437-AC7E-804D-AE54-08CD18601DBF}"/>
    <dgm:cxn modelId="{64A2DD83-4491-2347-A17B-B7E15E8024FB}" type="presOf" srcId="{D0846944-737D-6742-B285-BB7EEC74D4C9}" destId="{706A1042-D130-EC49-BE44-93076087E527}" srcOrd="1" destOrd="0" presId="urn:microsoft.com/office/officeart/2005/8/layout/vProcess5"/>
    <dgm:cxn modelId="{AACC78C6-BA73-5A40-A040-F741E066976B}" type="presOf" srcId="{1E77BB89-916B-EA46-B6D6-FFD280BBC39C}" destId="{721871F9-66A3-5442-83B8-4D1A59284856}" srcOrd="0" destOrd="0" presId="urn:microsoft.com/office/officeart/2005/8/layout/vProcess5"/>
    <dgm:cxn modelId="{BB331BDF-D6F1-F94E-9B93-F74526190112}" type="presOf" srcId="{EE032396-A4CA-D143-B039-4876D9ACA8EC}" destId="{95917132-B0E6-8E45-8158-5F1CC0F310FF}" srcOrd="0" destOrd="0" presId="urn:microsoft.com/office/officeart/2005/8/layout/vProcess5"/>
    <dgm:cxn modelId="{F6DDB8E8-88CC-B242-AA56-E4F1094B42CC}" type="presOf" srcId="{B27831B7-C273-CC4C-80BD-FEED8B423BDE}" destId="{CA7B23E1-46EF-914A-8019-DBC5C73FC097}" srcOrd="0" destOrd="0" presId="urn:microsoft.com/office/officeart/2005/8/layout/vProcess5"/>
    <dgm:cxn modelId="{79F20CEC-6327-CD4B-92F3-8B5A3F823C41}" type="presOf" srcId="{EE032396-A4CA-D143-B039-4876D9ACA8EC}" destId="{459B8341-43D6-8549-A621-8EDADAFC65FF}" srcOrd="1" destOrd="0" presId="urn:microsoft.com/office/officeart/2005/8/layout/vProcess5"/>
    <dgm:cxn modelId="{96D45F12-E714-1640-9FAB-393EC4F3DA1B}" type="presParOf" srcId="{55A3B5E4-B1A1-F74C-920F-53A46F115DB1}" destId="{A5C94853-99B4-2944-AF91-606D817BA6BB}" srcOrd="0" destOrd="0" presId="urn:microsoft.com/office/officeart/2005/8/layout/vProcess5"/>
    <dgm:cxn modelId="{67787BA0-4A95-AC4A-BFC7-0A3997035A7A}" type="presParOf" srcId="{55A3B5E4-B1A1-F74C-920F-53A46F115DB1}" destId="{721871F9-66A3-5442-83B8-4D1A59284856}" srcOrd="1" destOrd="0" presId="urn:microsoft.com/office/officeart/2005/8/layout/vProcess5"/>
    <dgm:cxn modelId="{93634383-66A2-8F47-B95B-4B5A4DA37631}" type="presParOf" srcId="{55A3B5E4-B1A1-F74C-920F-53A46F115DB1}" destId="{206DB4F5-5C9F-A342-AB4A-07D2F09A1F99}" srcOrd="2" destOrd="0" presId="urn:microsoft.com/office/officeart/2005/8/layout/vProcess5"/>
    <dgm:cxn modelId="{F200D526-07FD-5942-B106-0E5E3774609F}" type="presParOf" srcId="{55A3B5E4-B1A1-F74C-920F-53A46F115DB1}" destId="{CEB19A2A-9E0A-E148-8F3A-E4B4746DF55E}" srcOrd="3" destOrd="0" presId="urn:microsoft.com/office/officeart/2005/8/layout/vProcess5"/>
    <dgm:cxn modelId="{441E51B8-F43B-274D-8DCF-1961921792A9}" type="presParOf" srcId="{55A3B5E4-B1A1-F74C-920F-53A46F115DB1}" destId="{95917132-B0E6-8E45-8158-5F1CC0F310FF}" srcOrd="4" destOrd="0" presId="urn:microsoft.com/office/officeart/2005/8/layout/vProcess5"/>
    <dgm:cxn modelId="{B8B18112-2761-7D4C-AF4C-77F7A2189BE2}" type="presParOf" srcId="{55A3B5E4-B1A1-F74C-920F-53A46F115DB1}" destId="{DD00CD3C-88C4-E54F-94AD-B30EF48869BD}" srcOrd="5" destOrd="0" presId="urn:microsoft.com/office/officeart/2005/8/layout/vProcess5"/>
    <dgm:cxn modelId="{2475FA6C-8CA3-E249-9495-5B9814F60999}" type="presParOf" srcId="{55A3B5E4-B1A1-F74C-920F-53A46F115DB1}" destId="{CA7B23E1-46EF-914A-8019-DBC5C73FC097}" srcOrd="6" destOrd="0" presId="urn:microsoft.com/office/officeart/2005/8/layout/vProcess5"/>
    <dgm:cxn modelId="{86F57772-868E-6F47-8C94-A08804F2293F}" type="presParOf" srcId="{55A3B5E4-B1A1-F74C-920F-53A46F115DB1}" destId="{88CF607E-92B4-7D42-AD8F-86641153865D}" srcOrd="7" destOrd="0" presId="urn:microsoft.com/office/officeart/2005/8/layout/vProcess5"/>
    <dgm:cxn modelId="{66FBEC1E-6CE4-8347-81FF-343E513B58D0}" type="presParOf" srcId="{55A3B5E4-B1A1-F74C-920F-53A46F115DB1}" destId="{E1B60D0A-3C80-974C-8813-86D00C81B7F1}" srcOrd="8" destOrd="0" presId="urn:microsoft.com/office/officeart/2005/8/layout/vProcess5"/>
    <dgm:cxn modelId="{A07A9133-ED32-1C47-BF87-5837141C3456}" type="presParOf" srcId="{55A3B5E4-B1A1-F74C-920F-53A46F115DB1}" destId="{C47A4E73-AEE5-CF40-96EA-368259ADD5AD}" srcOrd="9" destOrd="0" presId="urn:microsoft.com/office/officeart/2005/8/layout/vProcess5"/>
    <dgm:cxn modelId="{32746505-F67A-4D4B-A38E-20EC3320090E}" type="presParOf" srcId="{55A3B5E4-B1A1-F74C-920F-53A46F115DB1}" destId="{520DD4D0-7EBF-BB43-907C-35748F0E8646}" srcOrd="10" destOrd="0" presId="urn:microsoft.com/office/officeart/2005/8/layout/vProcess5"/>
    <dgm:cxn modelId="{873364C0-9E63-D644-8E07-F7EBA841F186}" type="presParOf" srcId="{55A3B5E4-B1A1-F74C-920F-53A46F115DB1}" destId="{706A1042-D130-EC49-BE44-93076087E527}" srcOrd="11" destOrd="0" presId="urn:microsoft.com/office/officeart/2005/8/layout/vProcess5"/>
    <dgm:cxn modelId="{DE4134D6-0E5E-0C46-BD1B-B5D848774820}" type="presParOf" srcId="{55A3B5E4-B1A1-F74C-920F-53A46F115DB1}" destId="{7D277358-CCD2-FB4B-A86C-D434C8C1F42C}" srcOrd="12" destOrd="0" presId="urn:microsoft.com/office/officeart/2005/8/layout/vProcess5"/>
    <dgm:cxn modelId="{23553C58-C918-BC42-A268-69C920488C97}" type="presParOf" srcId="{55A3B5E4-B1A1-F74C-920F-53A46F115DB1}" destId="{459B8341-43D6-8549-A621-8EDADAFC65FF}" srcOrd="13" destOrd="0" presId="urn:microsoft.com/office/officeart/2005/8/layout/vProcess5"/>
    <dgm:cxn modelId="{0B0F5BAA-FA5F-7D45-AD36-7A7BA2D323CF}" type="presParOf" srcId="{55A3B5E4-B1A1-F74C-920F-53A46F115DB1}" destId="{9E0F6C00-CB65-524C-BCB2-1144CF9AAE6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75BC64-868E-714B-992C-8FB16AB26ACA}" type="doc">
      <dgm:prSet loTypeId="urn:microsoft.com/office/officeart/2005/8/layout/vProcess5" loCatId="" qsTypeId="urn:microsoft.com/office/officeart/2005/8/quickstyle/simple1" qsCatId="simple" csTypeId="urn:microsoft.com/office/officeart/2005/8/colors/accent2_3" csCatId="accent2" phldr="1"/>
      <dgm:spPr/>
      <dgm:t>
        <a:bodyPr/>
        <a:lstStyle/>
        <a:p>
          <a:endParaRPr lang="en-US"/>
        </a:p>
      </dgm:t>
    </dgm:pt>
    <dgm:pt modelId="{1E77BB89-916B-EA46-B6D6-FFD280BBC39C}">
      <dgm:prSet phldrT="[Text]"/>
      <dgm:spPr/>
      <dgm:t>
        <a:bodyPr/>
        <a:lstStyle/>
        <a:p>
          <a:r>
            <a:rPr lang="en-US"/>
            <a:t>0- Unmanaged Risk</a:t>
          </a:r>
        </a:p>
      </dgm:t>
    </dgm:pt>
    <dgm:pt modelId="{2A0E9ACB-65E0-F545-BE8D-ECC37CCEEC40}" type="parTrans" cxnId="{10EBE910-1969-9C44-8D28-ACB9015540A6}">
      <dgm:prSet/>
      <dgm:spPr/>
      <dgm:t>
        <a:bodyPr/>
        <a:lstStyle/>
        <a:p>
          <a:endParaRPr lang="en-US"/>
        </a:p>
      </dgm:t>
    </dgm:pt>
    <dgm:pt modelId="{B27831B7-C273-CC4C-80BD-FEED8B423BDE}" type="sibTrans" cxnId="{10EBE910-1969-9C44-8D28-ACB9015540A6}">
      <dgm:prSet/>
      <dgm:spPr/>
      <dgm:t>
        <a:bodyPr/>
        <a:lstStyle/>
        <a:p>
          <a:endParaRPr lang="en-US"/>
        </a:p>
      </dgm:t>
    </dgm:pt>
    <dgm:pt modelId="{3C7178A2-9055-D34C-9E1D-B4276C5F563D}">
      <dgm:prSet phldrT="[Text]"/>
      <dgm:spPr/>
      <dgm:t>
        <a:bodyPr/>
        <a:lstStyle/>
        <a:p>
          <a:r>
            <a:rPr lang="en-US"/>
            <a:t>2- Managed Risk</a:t>
          </a:r>
        </a:p>
      </dgm:t>
    </dgm:pt>
    <dgm:pt modelId="{705C845A-CA8F-6242-8201-9C3FB423D529}" type="parTrans" cxnId="{1064864E-4495-2641-B2C1-A85CCE2DF0E7}">
      <dgm:prSet/>
      <dgm:spPr/>
      <dgm:t>
        <a:bodyPr/>
        <a:lstStyle/>
        <a:p>
          <a:endParaRPr lang="en-US"/>
        </a:p>
      </dgm:t>
    </dgm:pt>
    <dgm:pt modelId="{59537F52-C2FC-2341-8C5B-C1DECBEC2B34}" type="sibTrans" cxnId="{1064864E-4495-2641-B2C1-A85CCE2DF0E7}">
      <dgm:prSet/>
      <dgm:spPr/>
      <dgm:t>
        <a:bodyPr/>
        <a:lstStyle/>
        <a:p>
          <a:endParaRPr lang="en-US"/>
        </a:p>
      </dgm:t>
    </dgm:pt>
    <dgm:pt modelId="{EE032396-A4CA-D143-B039-4876D9ACA8EC}">
      <dgm:prSet phldrT="[Text]"/>
      <dgm:spPr/>
      <dgm:t>
        <a:bodyPr/>
        <a:lstStyle/>
        <a:p>
          <a:r>
            <a:rPr lang="en-US"/>
            <a:t>3- Assurance</a:t>
          </a:r>
        </a:p>
      </dgm:t>
    </dgm:pt>
    <dgm:pt modelId="{A084F71B-A93B-7D4E-8281-95043EFE5CE3}" type="parTrans" cxnId="{6574913C-70D0-A04D-9F93-8CACF81158E3}">
      <dgm:prSet/>
      <dgm:spPr/>
      <dgm:t>
        <a:bodyPr/>
        <a:lstStyle/>
        <a:p>
          <a:endParaRPr lang="en-US"/>
        </a:p>
      </dgm:t>
    </dgm:pt>
    <dgm:pt modelId="{699D347C-5703-1C4F-9116-62EA3CA1F83C}" type="sibTrans" cxnId="{6574913C-70D0-A04D-9F93-8CACF81158E3}">
      <dgm:prSet/>
      <dgm:spPr/>
      <dgm:t>
        <a:bodyPr/>
        <a:lstStyle/>
        <a:p>
          <a:endParaRPr lang="en-US"/>
        </a:p>
      </dgm:t>
    </dgm:pt>
    <dgm:pt modelId="{75A2ACC3-651B-1C43-B5DD-6FA33747F090}">
      <dgm:prSet phldrT="[Text]"/>
      <dgm:spPr/>
      <dgm:t>
        <a:bodyPr/>
        <a:lstStyle/>
        <a:p>
          <a:r>
            <a:rPr lang="en-US"/>
            <a:t>4- High Assurance</a:t>
          </a:r>
        </a:p>
      </dgm:t>
    </dgm:pt>
    <dgm:pt modelId="{8C3EE5D2-1528-6541-A435-51DA01F26D98}" type="parTrans" cxnId="{A7A1027F-0577-DB4C-975B-3D3BACEB4563}">
      <dgm:prSet/>
      <dgm:spPr/>
      <dgm:t>
        <a:bodyPr/>
        <a:lstStyle/>
        <a:p>
          <a:endParaRPr lang="en-US"/>
        </a:p>
      </dgm:t>
    </dgm:pt>
    <dgm:pt modelId="{D95BF437-AC7E-804D-AE54-08CD18601DBF}" type="sibTrans" cxnId="{A7A1027F-0577-DB4C-975B-3D3BACEB4563}">
      <dgm:prSet/>
      <dgm:spPr/>
      <dgm:t>
        <a:bodyPr/>
        <a:lstStyle/>
        <a:p>
          <a:endParaRPr lang="en-US"/>
        </a:p>
      </dgm:t>
    </dgm:pt>
    <dgm:pt modelId="{D0846944-737D-6742-B285-BB7EEC74D4C9}">
      <dgm:prSet/>
      <dgm:spPr/>
      <dgm:t>
        <a:bodyPr/>
        <a:lstStyle/>
        <a:p>
          <a:r>
            <a:rPr lang="en-US"/>
            <a:t>1- Evaluated Risk</a:t>
          </a:r>
        </a:p>
      </dgm:t>
    </dgm:pt>
    <dgm:pt modelId="{2E5D229A-366F-1B4C-B900-BB1ADAF9BB4B}" type="parTrans" cxnId="{E78CEF0E-32CB-D846-817E-0FCC44C6D5DB}">
      <dgm:prSet/>
      <dgm:spPr/>
      <dgm:t>
        <a:bodyPr/>
        <a:lstStyle/>
        <a:p>
          <a:endParaRPr lang="en-US"/>
        </a:p>
      </dgm:t>
    </dgm:pt>
    <dgm:pt modelId="{44681C1F-CAF4-1240-A7E7-022DFF812107}" type="sibTrans" cxnId="{E78CEF0E-32CB-D846-817E-0FCC44C6D5DB}">
      <dgm:prSet/>
      <dgm:spPr/>
      <dgm:t>
        <a:bodyPr/>
        <a:lstStyle/>
        <a:p>
          <a:endParaRPr lang="en-US"/>
        </a:p>
      </dgm:t>
    </dgm:pt>
    <dgm:pt modelId="{55A3B5E4-B1A1-F74C-920F-53A46F115DB1}" type="pres">
      <dgm:prSet presAssocID="{0375BC64-868E-714B-992C-8FB16AB26ACA}" presName="outerComposite" presStyleCnt="0">
        <dgm:presLayoutVars>
          <dgm:chMax val="5"/>
          <dgm:dir/>
          <dgm:resizeHandles val="exact"/>
        </dgm:presLayoutVars>
      </dgm:prSet>
      <dgm:spPr/>
    </dgm:pt>
    <dgm:pt modelId="{A5C94853-99B4-2944-AF91-606D817BA6BB}" type="pres">
      <dgm:prSet presAssocID="{0375BC64-868E-714B-992C-8FB16AB26ACA}" presName="dummyMaxCanvas" presStyleCnt="0">
        <dgm:presLayoutVars/>
      </dgm:prSet>
      <dgm:spPr/>
    </dgm:pt>
    <dgm:pt modelId="{721871F9-66A3-5442-83B8-4D1A59284856}" type="pres">
      <dgm:prSet presAssocID="{0375BC64-868E-714B-992C-8FB16AB26ACA}" presName="FiveNodes_1" presStyleLbl="node1" presStyleIdx="0" presStyleCnt="5" custLinFactNeighborX="-406" custLinFactNeighborY="-90031">
        <dgm:presLayoutVars>
          <dgm:bulletEnabled val="1"/>
        </dgm:presLayoutVars>
      </dgm:prSet>
      <dgm:spPr/>
    </dgm:pt>
    <dgm:pt modelId="{206DB4F5-5C9F-A342-AB4A-07D2F09A1F99}" type="pres">
      <dgm:prSet presAssocID="{0375BC64-868E-714B-992C-8FB16AB26ACA}" presName="FiveNodes_2" presStyleLbl="node1" presStyleIdx="1" presStyleCnt="5">
        <dgm:presLayoutVars>
          <dgm:bulletEnabled val="1"/>
        </dgm:presLayoutVars>
      </dgm:prSet>
      <dgm:spPr/>
    </dgm:pt>
    <dgm:pt modelId="{CEB19A2A-9E0A-E148-8F3A-E4B4746DF55E}" type="pres">
      <dgm:prSet presAssocID="{0375BC64-868E-714B-992C-8FB16AB26ACA}" presName="FiveNodes_3" presStyleLbl="node1" presStyleIdx="2" presStyleCnt="5">
        <dgm:presLayoutVars>
          <dgm:bulletEnabled val="1"/>
        </dgm:presLayoutVars>
      </dgm:prSet>
      <dgm:spPr/>
    </dgm:pt>
    <dgm:pt modelId="{95917132-B0E6-8E45-8158-5F1CC0F310FF}" type="pres">
      <dgm:prSet presAssocID="{0375BC64-868E-714B-992C-8FB16AB26ACA}" presName="FiveNodes_4" presStyleLbl="node1" presStyleIdx="3" presStyleCnt="5">
        <dgm:presLayoutVars>
          <dgm:bulletEnabled val="1"/>
        </dgm:presLayoutVars>
      </dgm:prSet>
      <dgm:spPr/>
    </dgm:pt>
    <dgm:pt modelId="{DD00CD3C-88C4-E54F-94AD-B30EF48869BD}" type="pres">
      <dgm:prSet presAssocID="{0375BC64-868E-714B-992C-8FB16AB26ACA}" presName="FiveNodes_5" presStyleLbl="node1" presStyleIdx="4" presStyleCnt="5">
        <dgm:presLayoutVars>
          <dgm:bulletEnabled val="1"/>
        </dgm:presLayoutVars>
      </dgm:prSet>
      <dgm:spPr/>
    </dgm:pt>
    <dgm:pt modelId="{CA7B23E1-46EF-914A-8019-DBC5C73FC097}" type="pres">
      <dgm:prSet presAssocID="{0375BC64-868E-714B-992C-8FB16AB26ACA}" presName="FiveConn_1-2" presStyleLbl="fgAccFollowNode1" presStyleIdx="0" presStyleCnt="4">
        <dgm:presLayoutVars>
          <dgm:bulletEnabled val="1"/>
        </dgm:presLayoutVars>
      </dgm:prSet>
      <dgm:spPr/>
    </dgm:pt>
    <dgm:pt modelId="{88CF607E-92B4-7D42-AD8F-86641153865D}" type="pres">
      <dgm:prSet presAssocID="{0375BC64-868E-714B-992C-8FB16AB26ACA}" presName="FiveConn_2-3" presStyleLbl="fgAccFollowNode1" presStyleIdx="1" presStyleCnt="4">
        <dgm:presLayoutVars>
          <dgm:bulletEnabled val="1"/>
        </dgm:presLayoutVars>
      </dgm:prSet>
      <dgm:spPr/>
    </dgm:pt>
    <dgm:pt modelId="{E1B60D0A-3C80-974C-8813-86D00C81B7F1}" type="pres">
      <dgm:prSet presAssocID="{0375BC64-868E-714B-992C-8FB16AB26ACA}" presName="FiveConn_3-4" presStyleLbl="fgAccFollowNode1" presStyleIdx="2" presStyleCnt="4">
        <dgm:presLayoutVars>
          <dgm:bulletEnabled val="1"/>
        </dgm:presLayoutVars>
      </dgm:prSet>
      <dgm:spPr/>
    </dgm:pt>
    <dgm:pt modelId="{C47A4E73-AEE5-CF40-96EA-368259ADD5AD}" type="pres">
      <dgm:prSet presAssocID="{0375BC64-868E-714B-992C-8FB16AB26ACA}" presName="FiveConn_4-5" presStyleLbl="fgAccFollowNode1" presStyleIdx="3" presStyleCnt="4">
        <dgm:presLayoutVars>
          <dgm:bulletEnabled val="1"/>
        </dgm:presLayoutVars>
      </dgm:prSet>
      <dgm:spPr/>
    </dgm:pt>
    <dgm:pt modelId="{520DD4D0-7EBF-BB43-907C-35748F0E8646}" type="pres">
      <dgm:prSet presAssocID="{0375BC64-868E-714B-992C-8FB16AB26ACA}" presName="FiveNodes_1_text" presStyleLbl="node1" presStyleIdx="4" presStyleCnt="5">
        <dgm:presLayoutVars>
          <dgm:bulletEnabled val="1"/>
        </dgm:presLayoutVars>
      </dgm:prSet>
      <dgm:spPr/>
    </dgm:pt>
    <dgm:pt modelId="{706A1042-D130-EC49-BE44-93076087E527}" type="pres">
      <dgm:prSet presAssocID="{0375BC64-868E-714B-992C-8FB16AB26ACA}" presName="FiveNodes_2_text" presStyleLbl="node1" presStyleIdx="4" presStyleCnt="5">
        <dgm:presLayoutVars>
          <dgm:bulletEnabled val="1"/>
        </dgm:presLayoutVars>
      </dgm:prSet>
      <dgm:spPr/>
    </dgm:pt>
    <dgm:pt modelId="{7D277358-CCD2-FB4B-A86C-D434C8C1F42C}" type="pres">
      <dgm:prSet presAssocID="{0375BC64-868E-714B-992C-8FB16AB26ACA}" presName="FiveNodes_3_text" presStyleLbl="node1" presStyleIdx="4" presStyleCnt="5">
        <dgm:presLayoutVars>
          <dgm:bulletEnabled val="1"/>
        </dgm:presLayoutVars>
      </dgm:prSet>
      <dgm:spPr/>
    </dgm:pt>
    <dgm:pt modelId="{459B8341-43D6-8549-A621-8EDADAFC65FF}" type="pres">
      <dgm:prSet presAssocID="{0375BC64-868E-714B-992C-8FB16AB26ACA}" presName="FiveNodes_4_text" presStyleLbl="node1" presStyleIdx="4" presStyleCnt="5">
        <dgm:presLayoutVars>
          <dgm:bulletEnabled val="1"/>
        </dgm:presLayoutVars>
      </dgm:prSet>
      <dgm:spPr/>
    </dgm:pt>
    <dgm:pt modelId="{9E0F6C00-CB65-524C-BCB2-1144CF9AAE65}" type="pres">
      <dgm:prSet presAssocID="{0375BC64-868E-714B-992C-8FB16AB26ACA}" presName="FiveNodes_5_text" presStyleLbl="node1" presStyleIdx="4" presStyleCnt="5">
        <dgm:presLayoutVars>
          <dgm:bulletEnabled val="1"/>
        </dgm:presLayoutVars>
      </dgm:prSet>
      <dgm:spPr/>
    </dgm:pt>
  </dgm:ptLst>
  <dgm:cxnLst>
    <dgm:cxn modelId="{54EBF806-D62A-354D-AA13-C896CE009350}" type="presOf" srcId="{75A2ACC3-651B-1C43-B5DD-6FA33747F090}" destId="{DD00CD3C-88C4-E54F-94AD-B30EF48869BD}" srcOrd="0" destOrd="0" presId="urn:microsoft.com/office/officeart/2005/8/layout/vProcess5"/>
    <dgm:cxn modelId="{C600B007-6830-CC43-AA37-CF8BD78AEF97}" type="presOf" srcId="{D0846944-737D-6742-B285-BB7EEC74D4C9}" destId="{206DB4F5-5C9F-A342-AB4A-07D2F09A1F99}" srcOrd="0" destOrd="0" presId="urn:microsoft.com/office/officeart/2005/8/layout/vProcess5"/>
    <dgm:cxn modelId="{E78CEF0E-32CB-D846-817E-0FCC44C6D5DB}" srcId="{0375BC64-868E-714B-992C-8FB16AB26ACA}" destId="{D0846944-737D-6742-B285-BB7EEC74D4C9}" srcOrd="1" destOrd="0" parTransId="{2E5D229A-366F-1B4C-B900-BB1ADAF9BB4B}" sibTransId="{44681C1F-CAF4-1240-A7E7-022DFF812107}"/>
    <dgm:cxn modelId="{10EBE910-1969-9C44-8D28-ACB9015540A6}" srcId="{0375BC64-868E-714B-992C-8FB16AB26ACA}" destId="{1E77BB89-916B-EA46-B6D6-FFD280BBC39C}" srcOrd="0" destOrd="0" parTransId="{2A0E9ACB-65E0-F545-BE8D-ECC37CCEEC40}" sibTransId="{B27831B7-C273-CC4C-80BD-FEED8B423BDE}"/>
    <dgm:cxn modelId="{195BEB11-69AF-F946-AB0D-124BEFC21FCE}" type="presOf" srcId="{1E77BB89-916B-EA46-B6D6-FFD280BBC39C}" destId="{520DD4D0-7EBF-BB43-907C-35748F0E8646}" srcOrd="1" destOrd="0" presId="urn:microsoft.com/office/officeart/2005/8/layout/vProcess5"/>
    <dgm:cxn modelId="{AE01402A-C386-3E4C-9D7A-EAF8E5E4C27A}" type="presOf" srcId="{0375BC64-868E-714B-992C-8FB16AB26ACA}" destId="{55A3B5E4-B1A1-F74C-920F-53A46F115DB1}" srcOrd="0" destOrd="0" presId="urn:microsoft.com/office/officeart/2005/8/layout/vProcess5"/>
    <dgm:cxn modelId="{6574913C-70D0-A04D-9F93-8CACF81158E3}" srcId="{0375BC64-868E-714B-992C-8FB16AB26ACA}" destId="{EE032396-A4CA-D143-B039-4876D9ACA8EC}" srcOrd="3" destOrd="0" parTransId="{A084F71B-A93B-7D4E-8281-95043EFE5CE3}" sibTransId="{699D347C-5703-1C4F-9116-62EA3CA1F83C}"/>
    <dgm:cxn modelId="{A8C29D63-50B9-B947-8D21-CBA256C0581A}" type="presOf" srcId="{3C7178A2-9055-D34C-9E1D-B4276C5F563D}" destId="{7D277358-CCD2-FB4B-A86C-D434C8C1F42C}" srcOrd="1" destOrd="0" presId="urn:microsoft.com/office/officeart/2005/8/layout/vProcess5"/>
    <dgm:cxn modelId="{1064864E-4495-2641-B2C1-A85CCE2DF0E7}" srcId="{0375BC64-868E-714B-992C-8FB16AB26ACA}" destId="{3C7178A2-9055-D34C-9E1D-B4276C5F563D}" srcOrd="2" destOrd="0" parTransId="{705C845A-CA8F-6242-8201-9C3FB423D529}" sibTransId="{59537F52-C2FC-2341-8C5B-C1DECBEC2B34}"/>
    <dgm:cxn modelId="{81C4C450-8EA5-1442-80E5-0EDE107D5CBD}" type="presOf" srcId="{75A2ACC3-651B-1C43-B5DD-6FA33747F090}" destId="{9E0F6C00-CB65-524C-BCB2-1144CF9AAE65}" srcOrd="1" destOrd="0" presId="urn:microsoft.com/office/officeart/2005/8/layout/vProcess5"/>
    <dgm:cxn modelId="{EAB7EC72-E983-6049-8479-19CF2B6718F4}" type="presOf" srcId="{3C7178A2-9055-D34C-9E1D-B4276C5F563D}" destId="{CEB19A2A-9E0A-E148-8F3A-E4B4746DF55E}" srcOrd="0" destOrd="0" presId="urn:microsoft.com/office/officeart/2005/8/layout/vProcess5"/>
    <dgm:cxn modelId="{6AADFE77-C3A4-3F41-82F0-72AB28299428}" type="presOf" srcId="{699D347C-5703-1C4F-9116-62EA3CA1F83C}" destId="{C47A4E73-AEE5-CF40-96EA-368259ADD5AD}" srcOrd="0" destOrd="0" presId="urn:microsoft.com/office/officeart/2005/8/layout/vProcess5"/>
    <dgm:cxn modelId="{C89C7178-44BF-1D41-87FD-BB3E5C84E0F1}" type="presOf" srcId="{59537F52-C2FC-2341-8C5B-C1DECBEC2B34}" destId="{E1B60D0A-3C80-974C-8813-86D00C81B7F1}" srcOrd="0" destOrd="0" presId="urn:microsoft.com/office/officeart/2005/8/layout/vProcess5"/>
    <dgm:cxn modelId="{B33C107D-AEAD-A840-96F5-86F89F97DDD3}" type="presOf" srcId="{44681C1F-CAF4-1240-A7E7-022DFF812107}" destId="{88CF607E-92B4-7D42-AD8F-86641153865D}" srcOrd="0" destOrd="0" presId="urn:microsoft.com/office/officeart/2005/8/layout/vProcess5"/>
    <dgm:cxn modelId="{A7A1027F-0577-DB4C-975B-3D3BACEB4563}" srcId="{0375BC64-868E-714B-992C-8FB16AB26ACA}" destId="{75A2ACC3-651B-1C43-B5DD-6FA33747F090}" srcOrd="4" destOrd="0" parTransId="{8C3EE5D2-1528-6541-A435-51DA01F26D98}" sibTransId="{D95BF437-AC7E-804D-AE54-08CD18601DBF}"/>
    <dgm:cxn modelId="{64A2DD83-4491-2347-A17B-B7E15E8024FB}" type="presOf" srcId="{D0846944-737D-6742-B285-BB7EEC74D4C9}" destId="{706A1042-D130-EC49-BE44-93076087E527}" srcOrd="1" destOrd="0" presId="urn:microsoft.com/office/officeart/2005/8/layout/vProcess5"/>
    <dgm:cxn modelId="{AACC78C6-BA73-5A40-A040-F741E066976B}" type="presOf" srcId="{1E77BB89-916B-EA46-B6D6-FFD280BBC39C}" destId="{721871F9-66A3-5442-83B8-4D1A59284856}" srcOrd="0" destOrd="0" presId="urn:microsoft.com/office/officeart/2005/8/layout/vProcess5"/>
    <dgm:cxn modelId="{BB331BDF-D6F1-F94E-9B93-F74526190112}" type="presOf" srcId="{EE032396-A4CA-D143-B039-4876D9ACA8EC}" destId="{95917132-B0E6-8E45-8158-5F1CC0F310FF}" srcOrd="0" destOrd="0" presId="urn:microsoft.com/office/officeart/2005/8/layout/vProcess5"/>
    <dgm:cxn modelId="{F6DDB8E8-88CC-B242-AA56-E4F1094B42CC}" type="presOf" srcId="{B27831B7-C273-CC4C-80BD-FEED8B423BDE}" destId="{CA7B23E1-46EF-914A-8019-DBC5C73FC097}" srcOrd="0" destOrd="0" presId="urn:microsoft.com/office/officeart/2005/8/layout/vProcess5"/>
    <dgm:cxn modelId="{79F20CEC-6327-CD4B-92F3-8B5A3F823C41}" type="presOf" srcId="{EE032396-A4CA-D143-B039-4876D9ACA8EC}" destId="{459B8341-43D6-8549-A621-8EDADAFC65FF}" srcOrd="1" destOrd="0" presId="urn:microsoft.com/office/officeart/2005/8/layout/vProcess5"/>
    <dgm:cxn modelId="{96D45F12-E714-1640-9FAB-393EC4F3DA1B}" type="presParOf" srcId="{55A3B5E4-B1A1-F74C-920F-53A46F115DB1}" destId="{A5C94853-99B4-2944-AF91-606D817BA6BB}" srcOrd="0" destOrd="0" presId="urn:microsoft.com/office/officeart/2005/8/layout/vProcess5"/>
    <dgm:cxn modelId="{67787BA0-4A95-AC4A-BFC7-0A3997035A7A}" type="presParOf" srcId="{55A3B5E4-B1A1-F74C-920F-53A46F115DB1}" destId="{721871F9-66A3-5442-83B8-4D1A59284856}" srcOrd="1" destOrd="0" presId="urn:microsoft.com/office/officeart/2005/8/layout/vProcess5"/>
    <dgm:cxn modelId="{93634383-66A2-8F47-B95B-4B5A4DA37631}" type="presParOf" srcId="{55A3B5E4-B1A1-F74C-920F-53A46F115DB1}" destId="{206DB4F5-5C9F-A342-AB4A-07D2F09A1F99}" srcOrd="2" destOrd="0" presId="urn:microsoft.com/office/officeart/2005/8/layout/vProcess5"/>
    <dgm:cxn modelId="{F200D526-07FD-5942-B106-0E5E3774609F}" type="presParOf" srcId="{55A3B5E4-B1A1-F74C-920F-53A46F115DB1}" destId="{CEB19A2A-9E0A-E148-8F3A-E4B4746DF55E}" srcOrd="3" destOrd="0" presId="urn:microsoft.com/office/officeart/2005/8/layout/vProcess5"/>
    <dgm:cxn modelId="{441E51B8-F43B-274D-8DCF-1961921792A9}" type="presParOf" srcId="{55A3B5E4-B1A1-F74C-920F-53A46F115DB1}" destId="{95917132-B0E6-8E45-8158-5F1CC0F310FF}" srcOrd="4" destOrd="0" presId="urn:microsoft.com/office/officeart/2005/8/layout/vProcess5"/>
    <dgm:cxn modelId="{B8B18112-2761-7D4C-AF4C-77F7A2189BE2}" type="presParOf" srcId="{55A3B5E4-B1A1-F74C-920F-53A46F115DB1}" destId="{DD00CD3C-88C4-E54F-94AD-B30EF48869BD}" srcOrd="5" destOrd="0" presId="urn:microsoft.com/office/officeart/2005/8/layout/vProcess5"/>
    <dgm:cxn modelId="{2475FA6C-8CA3-E249-9495-5B9814F60999}" type="presParOf" srcId="{55A3B5E4-B1A1-F74C-920F-53A46F115DB1}" destId="{CA7B23E1-46EF-914A-8019-DBC5C73FC097}" srcOrd="6" destOrd="0" presId="urn:microsoft.com/office/officeart/2005/8/layout/vProcess5"/>
    <dgm:cxn modelId="{86F57772-868E-6F47-8C94-A08804F2293F}" type="presParOf" srcId="{55A3B5E4-B1A1-F74C-920F-53A46F115DB1}" destId="{88CF607E-92B4-7D42-AD8F-86641153865D}" srcOrd="7" destOrd="0" presId="urn:microsoft.com/office/officeart/2005/8/layout/vProcess5"/>
    <dgm:cxn modelId="{66FBEC1E-6CE4-8347-81FF-343E513B58D0}" type="presParOf" srcId="{55A3B5E4-B1A1-F74C-920F-53A46F115DB1}" destId="{E1B60D0A-3C80-974C-8813-86D00C81B7F1}" srcOrd="8" destOrd="0" presId="urn:microsoft.com/office/officeart/2005/8/layout/vProcess5"/>
    <dgm:cxn modelId="{A07A9133-ED32-1C47-BF87-5837141C3456}" type="presParOf" srcId="{55A3B5E4-B1A1-F74C-920F-53A46F115DB1}" destId="{C47A4E73-AEE5-CF40-96EA-368259ADD5AD}" srcOrd="9" destOrd="0" presId="urn:microsoft.com/office/officeart/2005/8/layout/vProcess5"/>
    <dgm:cxn modelId="{32746505-F67A-4D4B-A38E-20EC3320090E}" type="presParOf" srcId="{55A3B5E4-B1A1-F74C-920F-53A46F115DB1}" destId="{520DD4D0-7EBF-BB43-907C-35748F0E8646}" srcOrd="10" destOrd="0" presId="urn:microsoft.com/office/officeart/2005/8/layout/vProcess5"/>
    <dgm:cxn modelId="{873364C0-9E63-D644-8E07-F7EBA841F186}" type="presParOf" srcId="{55A3B5E4-B1A1-F74C-920F-53A46F115DB1}" destId="{706A1042-D130-EC49-BE44-93076087E527}" srcOrd="11" destOrd="0" presId="urn:microsoft.com/office/officeart/2005/8/layout/vProcess5"/>
    <dgm:cxn modelId="{DE4134D6-0E5E-0C46-BD1B-B5D848774820}" type="presParOf" srcId="{55A3B5E4-B1A1-F74C-920F-53A46F115DB1}" destId="{7D277358-CCD2-FB4B-A86C-D434C8C1F42C}" srcOrd="12" destOrd="0" presId="urn:microsoft.com/office/officeart/2005/8/layout/vProcess5"/>
    <dgm:cxn modelId="{23553C58-C918-BC42-A268-69C920488C97}" type="presParOf" srcId="{55A3B5E4-B1A1-F74C-920F-53A46F115DB1}" destId="{459B8341-43D6-8549-A621-8EDADAFC65FF}" srcOrd="13" destOrd="0" presId="urn:microsoft.com/office/officeart/2005/8/layout/vProcess5"/>
    <dgm:cxn modelId="{0B0F5BAA-FA5F-7D45-AD36-7A7BA2D323CF}" type="presParOf" srcId="{55A3B5E4-B1A1-F74C-920F-53A46F115DB1}" destId="{9E0F6C00-CB65-524C-BCB2-1144CF9AAE6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75BC64-868E-714B-992C-8FB16AB26ACA}" type="doc">
      <dgm:prSet loTypeId="urn:microsoft.com/office/officeart/2005/8/layout/vProcess5" loCatId="" qsTypeId="urn:microsoft.com/office/officeart/2005/8/quickstyle/simple1" qsCatId="simple" csTypeId="urn:microsoft.com/office/officeart/2005/8/colors/accent2_3" csCatId="accent2" phldr="1"/>
      <dgm:spPr/>
      <dgm:t>
        <a:bodyPr/>
        <a:lstStyle/>
        <a:p>
          <a:endParaRPr lang="en-US"/>
        </a:p>
      </dgm:t>
    </dgm:pt>
    <dgm:pt modelId="{1E77BB89-916B-EA46-B6D6-FFD280BBC39C}">
      <dgm:prSet phldrT="[Text]"/>
      <dgm:spPr/>
      <dgm:t>
        <a:bodyPr/>
        <a:lstStyle/>
        <a:p>
          <a:r>
            <a:rPr lang="en-US"/>
            <a:t>0- Unmanaged Risk</a:t>
          </a:r>
        </a:p>
      </dgm:t>
    </dgm:pt>
    <dgm:pt modelId="{2A0E9ACB-65E0-F545-BE8D-ECC37CCEEC40}" type="parTrans" cxnId="{10EBE910-1969-9C44-8D28-ACB9015540A6}">
      <dgm:prSet/>
      <dgm:spPr/>
      <dgm:t>
        <a:bodyPr/>
        <a:lstStyle/>
        <a:p>
          <a:endParaRPr lang="en-US"/>
        </a:p>
      </dgm:t>
    </dgm:pt>
    <dgm:pt modelId="{B27831B7-C273-CC4C-80BD-FEED8B423BDE}" type="sibTrans" cxnId="{10EBE910-1969-9C44-8D28-ACB9015540A6}">
      <dgm:prSet/>
      <dgm:spPr/>
      <dgm:t>
        <a:bodyPr/>
        <a:lstStyle/>
        <a:p>
          <a:endParaRPr lang="en-US"/>
        </a:p>
      </dgm:t>
    </dgm:pt>
    <dgm:pt modelId="{3C7178A2-9055-D34C-9E1D-B4276C5F563D}">
      <dgm:prSet phldrT="[Text]"/>
      <dgm:spPr/>
      <dgm:t>
        <a:bodyPr/>
        <a:lstStyle/>
        <a:p>
          <a:r>
            <a:rPr lang="en-US"/>
            <a:t>2- Managed Risk</a:t>
          </a:r>
        </a:p>
      </dgm:t>
    </dgm:pt>
    <dgm:pt modelId="{705C845A-CA8F-6242-8201-9C3FB423D529}" type="parTrans" cxnId="{1064864E-4495-2641-B2C1-A85CCE2DF0E7}">
      <dgm:prSet/>
      <dgm:spPr/>
      <dgm:t>
        <a:bodyPr/>
        <a:lstStyle/>
        <a:p>
          <a:endParaRPr lang="en-US"/>
        </a:p>
      </dgm:t>
    </dgm:pt>
    <dgm:pt modelId="{59537F52-C2FC-2341-8C5B-C1DECBEC2B34}" type="sibTrans" cxnId="{1064864E-4495-2641-B2C1-A85CCE2DF0E7}">
      <dgm:prSet/>
      <dgm:spPr/>
      <dgm:t>
        <a:bodyPr/>
        <a:lstStyle/>
        <a:p>
          <a:endParaRPr lang="en-US"/>
        </a:p>
      </dgm:t>
    </dgm:pt>
    <dgm:pt modelId="{EE032396-A4CA-D143-B039-4876D9ACA8EC}">
      <dgm:prSet phldrT="[Text]"/>
      <dgm:spPr/>
      <dgm:t>
        <a:bodyPr/>
        <a:lstStyle/>
        <a:p>
          <a:r>
            <a:rPr lang="en-US"/>
            <a:t>3- Assurance</a:t>
          </a:r>
        </a:p>
      </dgm:t>
    </dgm:pt>
    <dgm:pt modelId="{A084F71B-A93B-7D4E-8281-95043EFE5CE3}" type="parTrans" cxnId="{6574913C-70D0-A04D-9F93-8CACF81158E3}">
      <dgm:prSet/>
      <dgm:spPr/>
      <dgm:t>
        <a:bodyPr/>
        <a:lstStyle/>
        <a:p>
          <a:endParaRPr lang="en-US"/>
        </a:p>
      </dgm:t>
    </dgm:pt>
    <dgm:pt modelId="{699D347C-5703-1C4F-9116-62EA3CA1F83C}" type="sibTrans" cxnId="{6574913C-70D0-A04D-9F93-8CACF81158E3}">
      <dgm:prSet/>
      <dgm:spPr/>
      <dgm:t>
        <a:bodyPr/>
        <a:lstStyle/>
        <a:p>
          <a:endParaRPr lang="en-US"/>
        </a:p>
      </dgm:t>
    </dgm:pt>
    <dgm:pt modelId="{75A2ACC3-651B-1C43-B5DD-6FA33747F090}">
      <dgm:prSet phldrT="[Text]"/>
      <dgm:spPr/>
      <dgm:t>
        <a:bodyPr/>
        <a:lstStyle/>
        <a:p>
          <a:r>
            <a:rPr lang="en-US"/>
            <a:t>4- High Assurance</a:t>
          </a:r>
        </a:p>
      </dgm:t>
    </dgm:pt>
    <dgm:pt modelId="{8C3EE5D2-1528-6541-A435-51DA01F26D98}" type="parTrans" cxnId="{A7A1027F-0577-DB4C-975B-3D3BACEB4563}">
      <dgm:prSet/>
      <dgm:spPr/>
      <dgm:t>
        <a:bodyPr/>
        <a:lstStyle/>
        <a:p>
          <a:endParaRPr lang="en-US"/>
        </a:p>
      </dgm:t>
    </dgm:pt>
    <dgm:pt modelId="{D95BF437-AC7E-804D-AE54-08CD18601DBF}" type="sibTrans" cxnId="{A7A1027F-0577-DB4C-975B-3D3BACEB4563}">
      <dgm:prSet/>
      <dgm:spPr/>
      <dgm:t>
        <a:bodyPr/>
        <a:lstStyle/>
        <a:p>
          <a:endParaRPr lang="en-US"/>
        </a:p>
      </dgm:t>
    </dgm:pt>
    <dgm:pt modelId="{D0846944-737D-6742-B285-BB7EEC74D4C9}">
      <dgm:prSet/>
      <dgm:spPr/>
      <dgm:t>
        <a:bodyPr/>
        <a:lstStyle/>
        <a:p>
          <a:r>
            <a:rPr lang="en-US"/>
            <a:t>1- Evaluated Risk</a:t>
          </a:r>
        </a:p>
      </dgm:t>
    </dgm:pt>
    <dgm:pt modelId="{2E5D229A-366F-1B4C-B900-BB1ADAF9BB4B}" type="parTrans" cxnId="{E78CEF0E-32CB-D846-817E-0FCC44C6D5DB}">
      <dgm:prSet/>
      <dgm:spPr/>
      <dgm:t>
        <a:bodyPr/>
        <a:lstStyle/>
        <a:p>
          <a:endParaRPr lang="en-US"/>
        </a:p>
      </dgm:t>
    </dgm:pt>
    <dgm:pt modelId="{44681C1F-CAF4-1240-A7E7-022DFF812107}" type="sibTrans" cxnId="{E78CEF0E-32CB-D846-817E-0FCC44C6D5DB}">
      <dgm:prSet/>
      <dgm:spPr/>
      <dgm:t>
        <a:bodyPr/>
        <a:lstStyle/>
        <a:p>
          <a:endParaRPr lang="en-US"/>
        </a:p>
      </dgm:t>
    </dgm:pt>
    <dgm:pt modelId="{55A3B5E4-B1A1-F74C-920F-53A46F115DB1}" type="pres">
      <dgm:prSet presAssocID="{0375BC64-868E-714B-992C-8FB16AB26ACA}" presName="outerComposite" presStyleCnt="0">
        <dgm:presLayoutVars>
          <dgm:chMax val="5"/>
          <dgm:dir/>
          <dgm:resizeHandles val="exact"/>
        </dgm:presLayoutVars>
      </dgm:prSet>
      <dgm:spPr/>
    </dgm:pt>
    <dgm:pt modelId="{A5C94853-99B4-2944-AF91-606D817BA6BB}" type="pres">
      <dgm:prSet presAssocID="{0375BC64-868E-714B-992C-8FB16AB26ACA}" presName="dummyMaxCanvas" presStyleCnt="0">
        <dgm:presLayoutVars/>
      </dgm:prSet>
      <dgm:spPr/>
    </dgm:pt>
    <dgm:pt modelId="{721871F9-66A3-5442-83B8-4D1A59284856}" type="pres">
      <dgm:prSet presAssocID="{0375BC64-868E-714B-992C-8FB16AB26ACA}" presName="FiveNodes_1" presStyleLbl="node1" presStyleIdx="0" presStyleCnt="5" custLinFactNeighborX="-406" custLinFactNeighborY="-90031">
        <dgm:presLayoutVars>
          <dgm:bulletEnabled val="1"/>
        </dgm:presLayoutVars>
      </dgm:prSet>
      <dgm:spPr/>
    </dgm:pt>
    <dgm:pt modelId="{206DB4F5-5C9F-A342-AB4A-07D2F09A1F99}" type="pres">
      <dgm:prSet presAssocID="{0375BC64-868E-714B-992C-8FB16AB26ACA}" presName="FiveNodes_2" presStyleLbl="node1" presStyleIdx="1" presStyleCnt="5">
        <dgm:presLayoutVars>
          <dgm:bulletEnabled val="1"/>
        </dgm:presLayoutVars>
      </dgm:prSet>
      <dgm:spPr/>
    </dgm:pt>
    <dgm:pt modelId="{CEB19A2A-9E0A-E148-8F3A-E4B4746DF55E}" type="pres">
      <dgm:prSet presAssocID="{0375BC64-868E-714B-992C-8FB16AB26ACA}" presName="FiveNodes_3" presStyleLbl="node1" presStyleIdx="2" presStyleCnt="5">
        <dgm:presLayoutVars>
          <dgm:bulletEnabled val="1"/>
        </dgm:presLayoutVars>
      </dgm:prSet>
      <dgm:spPr/>
    </dgm:pt>
    <dgm:pt modelId="{95917132-B0E6-8E45-8158-5F1CC0F310FF}" type="pres">
      <dgm:prSet presAssocID="{0375BC64-868E-714B-992C-8FB16AB26ACA}" presName="FiveNodes_4" presStyleLbl="node1" presStyleIdx="3" presStyleCnt="5">
        <dgm:presLayoutVars>
          <dgm:bulletEnabled val="1"/>
        </dgm:presLayoutVars>
      </dgm:prSet>
      <dgm:spPr/>
    </dgm:pt>
    <dgm:pt modelId="{DD00CD3C-88C4-E54F-94AD-B30EF48869BD}" type="pres">
      <dgm:prSet presAssocID="{0375BC64-868E-714B-992C-8FB16AB26ACA}" presName="FiveNodes_5" presStyleLbl="node1" presStyleIdx="4" presStyleCnt="5">
        <dgm:presLayoutVars>
          <dgm:bulletEnabled val="1"/>
        </dgm:presLayoutVars>
      </dgm:prSet>
      <dgm:spPr/>
    </dgm:pt>
    <dgm:pt modelId="{CA7B23E1-46EF-914A-8019-DBC5C73FC097}" type="pres">
      <dgm:prSet presAssocID="{0375BC64-868E-714B-992C-8FB16AB26ACA}" presName="FiveConn_1-2" presStyleLbl="fgAccFollowNode1" presStyleIdx="0" presStyleCnt="4">
        <dgm:presLayoutVars>
          <dgm:bulletEnabled val="1"/>
        </dgm:presLayoutVars>
      </dgm:prSet>
      <dgm:spPr/>
    </dgm:pt>
    <dgm:pt modelId="{88CF607E-92B4-7D42-AD8F-86641153865D}" type="pres">
      <dgm:prSet presAssocID="{0375BC64-868E-714B-992C-8FB16AB26ACA}" presName="FiveConn_2-3" presStyleLbl="fgAccFollowNode1" presStyleIdx="1" presStyleCnt="4">
        <dgm:presLayoutVars>
          <dgm:bulletEnabled val="1"/>
        </dgm:presLayoutVars>
      </dgm:prSet>
      <dgm:spPr/>
    </dgm:pt>
    <dgm:pt modelId="{E1B60D0A-3C80-974C-8813-86D00C81B7F1}" type="pres">
      <dgm:prSet presAssocID="{0375BC64-868E-714B-992C-8FB16AB26ACA}" presName="FiveConn_3-4" presStyleLbl="fgAccFollowNode1" presStyleIdx="2" presStyleCnt="4">
        <dgm:presLayoutVars>
          <dgm:bulletEnabled val="1"/>
        </dgm:presLayoutVars>
      </dgm:prSet>
      <dgm:spPr/>
    </dgm:pt>
    <dgm:pt modelId="{C47A4E73-AEE5-CF40-96EA-368259ADD5AD}" type="pres">
      <dgm:prSet presAssocID="{0375BC64-868E-714B-992C-8FB16AB26ACA}" presName="FiveConn_4-5" presStyleLbl="fgAccFollowNode1" presStyleIdx="3" presStyleCnt="4">
        <dgm:presLayoutVars>
          <dgm:bulletEnabled val="1"/>
        </dgm:presLayoutVars>
      </dgm:prSet>
      <dgm:spPr/>
    </dgm:pt>
    <dgm:pt modelId="{520DD4D0-7EBF-BB43-907C-35748F0E8646}" type="pres">
      <dgm:prSet presAssocID="{0375BC64-868E-714B-992C-8FB16AB26ACA}" presName="FiveNodes_1_text" presStyleLbl="node1" presStyleIdx="4" presStyleCnt="5">
        <dgm:presLayoutVars>
          <dgm:bulletEnabled val="1"/>
        </dgm:presLayoutVars>
      </dgm:prSet>
      <dgm:spPr/>
    </dgm:pt>
    <dgm:pt modelId="{706A1042-D130-EC49-BE44-93076087E527}" type="pres">
      <dgm:prSet presAssocID="{0375BC64-868E-714B-992C-8FB16AB26ACA}" presName="FiveNodes_2_text" presStyleLbl="node1" presStyleIdx="4" presStyleCnt="5">
        <dgm:presLayoutVars>
          <dgm:bulletEnabled val="1"/>
        </dgm:presLayoutVars>
      </dgm:prSet>
      <dgm:spPr/>
    </dgm:pt>
    <dgm:pt modelId="{7D277358-CCD2-FB4B-A86C-D434C8C1F42C}" type="pres">
      <dgm:prSet presAssocID="{0375BC64-868E-714B-992C-8FB16AB26ACA}" presName="FiveNodes_3_text" presStyleLbl="node1" presStyleIdx="4" presStyleCnt="5">
        <dgm:presLayoutVars>
          <dgm:bulletEnabled val="1"/>
        </dgm:presLayoutVars>
      </dgm:prSet>
      <dgm:spPr/>
    </dgm:pt>
    <dgm:pt modelId="{459B8341-43D6-8549-A621-8EDADAFC65FF}" type="pres">
      <dgm:prSet presAssocID="{0375BC64-868E-714B-992C-8FB16AB26ACA}" presName="FiveNodes_4_text" presStyleLbl="node1" presStyleIdx="4" presStyleCnt="5">
        <dgm:presLayoutVars>
          <dgm:bulletEnabled val="1"/>
        </dgm:presLayoutVars>
      </dgm:prSet>
      <dgm:spPr/>
    </dgm:pt>
    <dgm:pt modelId="{9E0F6C00-CB65-524C-BCB2-1144CF9AAE65}" type="pres">
      <dgm:prSet presAssocID="{0375BC64-868E-714B-992C-8FB16AB26ACA}" presName="FiveNodes_5_text" presStyleLbl="node1" presStyleIdx="4" presStyleCnt="5">
        <dgm:presLayoutVars>
          <dgm:bulletEnabled val="1"/>
        </dgm:presLayoutVars>
      </dgm:prSet>
      <dgm:spPr/>
    </dgm:pt>
  </dgm:ptLst>
  <dgm:cxnLst>
    <dgm:cxn modelId="{54EBF806-D62A-354D-AA13-C896CE009350}" type="presOf" srcId="{75A2ACC3-651B-1C43-B5DD-6FA33747F090}" destId="{DD00CD3C-88C4-E54F-94AD-B30EF48869BD}" srcOrd="0" destOrd="0" presId="urn:microsoft.com/office/officeart/2005/8/layout/vProcess5"/>
    <dgm:cxn modelId="{C600B007-6830-CC43-AA37-CF8BD78AEF97}" type="presOf" srcId="{D0846944-737D-6742-B285-BB7EEC74D4C9}" destId="{206DB4F5-5C9F-A342-AB4A-07D2F09A1F99}" srcOrd="0" destOrd="0" presId="urn:microsoft.com/office/officeart/2005/8/layout/vProcess5"/>
    <dgm:cxn modelId="{E78CEF0E-32CB-D846-817E-0FCC44C6D5DB}" srcId="{0375BC64-868E-714B-992C-8FB16AB26ACA}" destId="{D0846944-737D-6742-B285-BB7EEC74D4C9}" srcOrd="1" destOrd="0" parTransId="{2E5D229A-366F-1B4C-B900-BB1ADAF9BB4B}" sibTransId="{44681C1F-CAF4-1240-A7E7-022DFF812107}"/>
    <dgm:cxn modelId="{10EBE910-1969-9C44-8D28-ACB9015540A6}" srcId="{0375BC64-868E-714B-992C-8FB16AB26ACA}" destId="{1E77BB89-916B-EA46-B6D6-FFD280BBC39C}" srcOrd="0" destOrd="0" parTransId="{2A0E9ACB-65E0-F545-BE8D-ECC37CCEEC40}" sibTransId="{B27831B7-C273-CC4C-80BD-FEED8B423BDE}"/>
    <dgm:cxn modelId="{195BEB11-69AF-F946-AB0D-124BEFC21FCE}" type="presOf" srcId="{1E77BB89-916B-EA46-B6D6-FFD280BBC39C}" destId="{520DD4D0-7EBF-BB43-907C-35748F0E8646}" srcOrd="1" destOrd="0" presId="urn:microsoft.com/office/officeart/2005/8/layout/vProcess5"/>
    <dgm:cxn modelId="{AE01402A-C386-3E4C-9D7A-EAF8E5E4C27A}" type="presOf" srcId="{0375BC64-868E-714B-992C-8FB16AB26ACA}" destId="{55A3B5E4-B1A1-F74C-920F-53A46F115DB1}" srcOrd="0" destOrd="0" presId="urn:microsoft.com/office/officeart/2005/8/layout/vProcess5"/>
    <dgm:cxn modelId="{6574913C-70D0-A04D-9F93-8CACF81158E3}" srcId="{0375BC64-868E-714B-992C-8FB16AB26ACA}" destId="{EE032396-A4CA-D143-B039-4876D9ACA8EC}" srcOrd="3" destOrd="0" parTransId="{A084F71B-A93B-7D4E-8281-95043EFE5CE3}" sibTransId="{699D347C-5703-1C4F-9116-62EA3CA1F83C}"/>
    <dgm:cxn modelId="{A8C29D63-50B9-B947-8D21-CBA256C0581A}" type="presOf" srcId="{3C7178A2-9055-D34C-9E1D-B4276C5F563D}" destId="{7D277358-CCD2-FB4B-A86C-D434C8C1F42C}" srcOrd="1" destOrd="0" presId="urn:microsoft.com/office/officeart/2005/8/layout/vProcess5"/>
    <dgm:cxn modelId="{1064864E-4495-2641-B2C1-A85CCE2DF0E7}" srcId="{0375BC64-868E-714B-992C-8FB16AB26ACA}" destId="{3C7178A2-9055-D34C-9E1D-B4276C5F563D}" srcOrd="2" destOrd="0" parTransId="{705C845A-CA8F-6242-8201-9C3FB423D529}" sibTransId="{59537F52-C2FC-2341-8C5B-C1DECBEC2B34}"/>
    <dgm:cxn modelId="{81C4C450-8EA5-1442-80E5-0EDE107D5CBD}" type="presOf" srcId="{75A2ACC3-651B-1C43-B5DD-6FA33747F090}" destId="{9E0F6C00-CB65-524C-BCB2-1144CF9AAE65}" srcOrd="1" destOrd="0" presId="urn:microsoft.com/office/officeart/2005/8/layout/vProcess5"/>
    <dgm:cxn modelId="{EAB7EC72-E983-6049-8479-19CF2B6718F4}" type="presOf" srcId="{3C7178A2-9055-D34C-9E1D-B4276C5F563D}" destId="{CEB19A2A-9E0A-E148-8F3A-E4B4746DF55E}" srcOrd="0" destOrd="0" presId="urn:microsoft.com/office/officeart/2005/8/layout/vProcess5"/>
    <dgm:cxn modelId="{6AADFE77-C3A4-3F41-82F0-72AB28299428}" type="presOf" srcId="{699D347C-5703-1C4F-9116-62EA3CA1F83C}" destId="{C47A4E73-AEE5-CF40-96EA-368259ADD5AD}" srcOrd="0" destOrd="0" presId="urn:microsoft.com/office/officeart/2005/8/layout/vProcess5"/>
    <dgm:cxn modelId="{C89C7178-44BF-1D41-87FD-BB3E5C84E0F1}" type="presOf" srcId="{59537F52-C2FC-2341-8C5B-C1DECBEC2B34}" destId="{E1B60D0A-3C80-974C-8813-86D00C81B7F1}" srcOrd="0" destOrd="0" presId="urn:microsoft.com/office/officeart/2005/8/layout/vProcess5"/>
    <dgm:cxn modelId="{B33C107D-AEAD-A840-96F5-86F89F97DDD3}" type="presOf" srcId="{44681C1F-CAF4-1240-A7E7-022DFF812107}" destId="{88CF607E-92B4-7D42-AD8F-86641153865D}" srcOrd="0" destOrd="0" presId="urn:microsoft.com/office/officeart/2005/8/layout/vProcess5"/>
    <dgm:cxn modelId="{A7A1027F-0577-DB4C-975B-3D3BACEB4563}" srcId="{0375BC64-868E-714B-992C-8FB16AB26ACA}" destId="{75A2ACC3-651B-1C43-B5DD-6FA33747F090}" srcOrd="4" destOrd="0" parTransId="{8C3EE5D2-1528-6541-A435-51DA01F26D98}" sibTransId="{D95BF437-AC7E-804D-AE54-08CD18601DBF}"/>
    <dgm:cxn modelId="{64A2DD83-4491-2347-A17B-B7E15E8024FB}" type="presOf" srcId="{D0846944-737D-6742-B285-BB7EEC74D4C9}" destId="{706A1042-D130-EC49-BE44-93076087E527}" srcOrd="1" destOrd="0" presId="urn:microsoft.com/office/officeart/2005/8/layout/vProcess5"/>
    <dgm:cxn modelId="{AACC78C6-BA73-5A40-A040-F741E066976B}" type="presOf" srcId="{1E77BB89-916B-EA46-B6D6-FFD280BBC39C}" destId="{721871F9-66A3-5442-83B8-4D1A59284856}" srcOrd="0" destOrd="0" presId="urn:microsoft.com/office/officeart/2005/8/layout/vProcess5"/>
    <dgm:cxn modelId="{BB331BDF-D6F1-F94E-9B93-F74526190112}" type="presOf" srcId="{EE032396-A4CA-D143-B039-4876D9ACA8EC}" destId="{95917132-B0E6-8E45-8158-5F1CC0F310FF}" srcOrd="0" destOrd="0" presId="urn:microsoft.com/office/officeart/2005/8/layout/vProcess5"/>
    <dgm:cxn modelId="{F6DDB8E8-88CC-B242-AA56-E4F1094B42CC}" type="presOf" srcId="{B27831B7-C273-CC4C-80BD-FEED8B423BDE}" destId="{CA7B23E1-46EF-914A-8019-DBC5C73FC097}" srcOrd="0" destOrd="0" presId="urn:microsoft.com/office/officeart/2005/8/layout/vProcess5"/>
    <dgm:cxn modelId="{79F20CEC-6327-CD4B-92F3-8B5A3F823C41}" type="presOf" srcId="{EE032396-A4CA-D143-B039-4876D9ACA8EC}" destId="{459B8341-43D6-8549-A621-8EDADAFC65FF}" srcOrd="1" destOrd="0" presId="urn:microsoft.com/office/officeart/2005/8/layout/vProcess5"/>
    <dgm:cxn modelId="{96D45F12-E714-1640-9FAB-393EC4F3DA1B}" type="presParOf" srcId="{55A3B5E4-B1A1-F74C-920F-53A46F115DB1}" destId="{A5C94853-99B4-2944-AF91-606D817BA6BB}" srcOrd="0" destOrd="0" presId="urn:microsoft.com/office/officeart/2005/8/layout/vProcess5"/>
    <dgm:cxn modelId="{67787BA0-4A95-AC4A-BFC7-0A3997035A7A}" type="presParOf" srcId="{55A3B5E4-B1A1-F74C-920F-53A46F115DB1}" destId="{721871F9-66A3-5442-83B8-4D1A59284856}" srcOrd="1" destOrd="0" presId="urn:microsoft.com/office/officeart/2005/8/layout/vProcess5"/>
    <dgm:cxn modelId="{93634383-66A2-8F47-B95B-4B5A4DA37631}" type="presParOf" srcId="{55A3B5E4-B1A1-F74C-920F-53A46F115DB1}" destId="{206DB4F5-5C9F-A342-AB4A-07D2F09A1F99}" srcOrd="2" destOrd="0" presId="urn:microsoft.com/office/officeart/2005/8/layout/vProcess5"/>
    <dgm:cxn modelId="{F200D526-07FD-5942-B106-0E5E3774609F}" type="presParOf" srcId="{55A3B5E4-B1A1-F74C-920F-53A46F115DB1}" destId="{CEB19A2A-9E0A-E148-8F3A-E4B4746DF55E}" srcOrd="3" destOrd="0" presId="urn:microsoft.com/office/officeart/2005/8/layout/vProcess5"/>
    <dgm:cxn modelId="{441E51B8-F43B-274D-8DCF-1961921792A9}" type="presParOf" srcId="{55A3B5E4-B1A1-F74C-920F-53A46F115DB1}" destId="{95917132-B0E6-8E45-8158-5F1CC0F310FF}" srcOrd="4" destOrd="0" presId="urn:microsoft.com/office/officeart/2005/8/layout/vProcess5"/>
    <dgm:cxn modelId="{B8B18112-2761-7D4C-AF4C-77F7A2189BE2}" type="presParOf" srcId="{55A3B5E4-B1A1-F74C-920F-53A46F115DB1}" destId="{DD00CD3C-88C4-E54F-94AD-B30EF48869BD}" srcOrd="5" destOrd="0" presId="urn:microsoft.com/office/officeart/2005/8/layout/vProcess5"/>
    <dgm:cxn modelId="{2475FA6C-8CA3-E249-9495-5B9814F60999}" type="presParOf" srcId="{55A3B5E4-B1A1-F74C-920F-53A46F115DB1}" destId="{CA7B23E1-46EF-914A-8019-DBC5C73FC097}" srcOrd="6" destOrd="0" presId="urn:microsoft.com/office/officeart/2005/8/layout/vProcess5"/>
    <dgm:cxn modelId="{86F57772-868E-6F47-8C94-A08804F2293F}" type="presParOf" srcId="{55A3B5E4-B1A1-F74C-920F-53A46F115DB1}" destId="{88CF607E-92B4-7D42-AD8F-86641153865D}" srcOrd="7" destOrd="0" presId="urn:microsoft.com/office/officeart/2005/8/layout/vProcess5"/>
    <dgm:cxn modelId="{66FBEC1E-6CE4-8347-81FF-343E513B58D0}" type="presParOf" srcId="{55A3B5E4-B1A1-F74C-920F-53A46F115DB1}" destId="{E1B60D0A-3C80-974C-8813-86D00C81B7F1}" srcOrd="8" destOrd="0" presId="urn:microsoft.com/office/officeart/2005/8/layout/vProcess5"/>
    <dgm:cxn modelId="{A07A9133-ED32-1C47-BF87-5837141C3456}" type="presParOf" srcId="{55A3B5E4-B1A1-F74C-920F-53A46F115DB1}" destId="{C47A4E73-AEE5-CF40-96EA-368259ADD5AD}" srcOrd="9" destOrd="0" presId="urn:microsoft.com/office/officeart/2005/8/layout/vProcess5"/>
    <dgm:cxn modelId="{32746505-F67A-4D4B-A38E-20EC3320090E}" type="presParOf" srcId="{55A3B5E4-B1A1-F74C-920F-53A46F115DB1}" destId="{520DD4D0-7EBF-BB43-907C-35748F0E8646}" srcOrd="10" destOrd="0" presId="urn:microsoft.com/office/officeart/2005/8/layout/vProcess5"/>
    <dgm:cxn modelId="{873364C0-9E63-D644-8E07-F7EBA841F186}" type="presParOf" srcId="{55A3B5E4-B1A1-F74C-920F-53A46F115DB1}" destId="{706A1042-D130-EC49-BE44-93076087E527}" srcOrd="11" destOrd="0" presId="urn:microsoft.com/office/officeart/2005/8/layout/vProcess5"/>
    <dgm:cxn modelId="{DE4134D6-0E5E-0C46-BD1B-B5D848774820}" type="presParOf" srcId="{55A3B5E4-B1A1-F74C-920F-53A46F115DB1}" destId="{7D277358-CCD2-FB4B-A86C-D434C8C1F42C}" srcOrd="12" destOrd="0" presId="urn:microsoft.com/office/officeart/2005/8/layout/vProcess5"/>
    <dgm:cxn modelId="{23553C58-C918-BC42-A268-69C920488C97}" type="presParOf" srcId="{55A3B5E4-B1A1-F74C-920F-53A46F115DB1}" destId="{459B8341-43D6-8549-A621-8EDADAFC65FF}" srcOrd="13" destOrd="0" presId="urn:microsoft.com/office/officeart/2005/8/layout/vProcess5"/>
    <dgm:cxn modelId="{0B0F5BAA-FA5F-7D45-AD36-7A7BA2D323CF}" type="presParOf" srcId="{55A3B5E4-B1A1-F74C-920F-53A46F115DB1}" destId="{9E0F6C00-CB65-524C-BCB2-1144CF9AAE6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75BC64-868E-714B-992C-8FB16AB26ACA}" type="doc">
      <dgm:prSet loTypeId="urn:microsoft.com/office/officeart/2005/8/layout/vProcess5" loCatId="" qsTypeId="urn:microsoft.com/office/officeart/2005/8/quickstyle/simple1" qsCatId="simple" csTypeId="urn:microsoft.com/office/officeart/2005/8/colors/accent2_3" csCatId="accent2" phldr="1"/>
      <dgm:spPr/>
      <dgm:t>
        <a:bodyPr/>
        <a:lstStyle/>
        <a:p>
          <a:endParaRPr lang="en-US"/>
        </a:p>
      </dgm:t>
    </dgm:pt>
    <dgm:pt modelId="{1E77BB89-916B-EA46-B6D6-FFD280BBC39C}">
      <dgm:prSet phldrT="[Text]"/>
      <dgm:spPr/>
      <dgm:t>
        <a:bodyPr/>
        <a:lstStyle/>
        <a:p>
          <a:r>
            <a:rPr lang="en-US"/>
            <a:t>0- Unmanaged Risk</a:t>
          </a:r>
        </a:p>
      </dgm:t>
    </dgm:pt>
    <dgm:pt modelId="{2A0E9ACB-65E0-F545-BE8D-ECC37CCEEC40}" type="parTrans" cxnId="{10EBE910-1969-9C44-8D28-ACB9015540A6}">
      <dgm:prSet/>
      <dgm:spPr/>
      <dgm:t>
        <a:bodyPr/>
        <a:lstStyle/>
        <a:p>
          <a:endParaRPr lang="en-US"/>
        </a:p>
      </dgm:t>
    </dgm:pt>
    <dgm:pt modelId="{B27831B7-C273-CC4C-80BD-FEED8B423BDE}" type="sibTrans" cxnId="{10EBE910-1969-9C44-8D28-ACB9015540A6}">
      <dgm:prSet/>
      <dgm:spPr/>
      <dgm:t>
        <a:bodyPr/>
        <a:lstStyle/>
        <a:p>
          <a:endParaRPr lang="en-US"/>
        </a:p>
      </dgm:t>
    </dgm:pt>
    <dgm:pt modelId="{3C7178A2-9055-D34C-9E1D-B4276C5F563D}">
      <dgm:prSet phldrT="[Text]"/>
      <dgm:spPr/>
      <dgm:t>
        <a:bodyPr/>
        <a:lstStyle/>
        <a:p>
          <a:r>
            <a:rPr lang="en-US"/>
            <a:t>2- Managed Risk</a:t>
          </a:r>
        </a:p>
      </dgm:t>
    </dgm:pt>
    <dgm:pt modelId="{705C845A-CA8F-6242-8201-9C3FB423D529}" type="parTrans" cxnId="{1064864E-4495-2641-B2C1-A85CCE2DF0E7}">
      <dgm:prSet/>
      <dgm:spPr/>
      <dgm:t>
        <a:bodyPr/>
        <a:lstStyle/>
        <a:p>
          <a:endParaRPr lang="en-US"/>
        </a:p>
      </dgm:t>
    </dgm:pt>
    <dgm:pt modelId="{59537F52-C2FC-2341-8C5B-C1DECBEC2B34}" type="sibTrans" cxnId="{1064864E-4495-2641-B2C1-A85CCE2DF0E7}">
      <dgm:prSet/>
      <dgm:spPr/>
      <dgm:t>
        <a:bodyPr/>
        <a:lstStyle/>
        <a:p>
          <a:endParaRPr lang="en-US"/>
        </a:p>
      </dgm:t>
    </dgm:pt>
    <dgm:pt modelId="{EE032396-A4CA-D143-B039-4876D9ACA8EC}">
      <dgm:prSet phldrT="[Text]"/>
      <dgm:spPr/>
      <dgm:t>
        <a:bodyPr/>
        <a:lstStyle/>
        <a:p>
          <a:r>
            <a:rPr lang="en-US"/>
            <a:t>3- Assurance</a:t>
          </a:r>
        </a:p>
      </dgm:t>
    </dgm:pt>
    <dgm:pt modelId="{A084F71B-A93B-7D4E-8281-95043EFE5CE3}" type="parTrans" cxnId="{6574913C-70D0-A04D-9F93-8CACF81158E3}">
      <dgm:prSet/>
      <dgm:spPr/>
      <dgm:t>
        <a:bodyPr/>
        <a:lstStyle/>
        <a:p>
          <a:endParaRPr lang="en-US"/>
        </a:p>
      </dgm:t>
    </dgm:pt>
    <dgm:pt modelId="{699D347C-5703-1C4F-9116-62EA3CA1F83C}" type="sibTrans" cxnId="{6574913C-70D0-A04D-9F93-8CACF81158E3}">
      <dgm:prSet/>
      <dgm:spPr/>
      <dgm:t>
        <a:bodyPr/>
        <a:lstStyle/>
        <a:p>
          <a:endParaRPr lang="en-US"/>
        </a:p>
      </dgm:t>
    </dgm:pt>
    <dgm:pt modelId="{75A2ACC3-651B-1C43-B5DD-6FA33747F090}">
      <dgm:prSet phldrT="[Text]"/>
      <dgm:spPr/>
      <dgm:t>
        <a:bodyPr/>
        <a:lstStyle/>
        <a:p>
          <a:r>
            <a:rPr lang="en-US"/>
            <a:t>4- High Assurance</a:t>
          </a:r>
        </a:p>
      </dgm:t>
    </dgm:pt>
    <dgm:pt modelId="{8C3EE5D2-1528-6541-A435-51DA01F26D98}" type="parTrans" cxnId="{A7A1027F-0577-DB4C-975B-3D3BACEB4563}">
      <dgm:prSet/>
      <dgm:spPr/>
      <dgm:t>
        <a:bodyPr/>
        <a:lstStyle/>
        <a:p>
          <a:endParaRPr lang="en-US"/>
        </a:p>
      </dgm:t>
    </dgm:pt>
    <dgm:pt modelId="{D95BF437-AC7E-804D-AE54-08CD18601DBF}" type="sibTrans" cxnId="{A7A1027F-0577-DB4C-975B-3D3BACEB4563}">
      <dgm:prSet/>
      <dgm:spPr/>
      <dgm:t>
        <a:bodyPr/>
        <a:lstStyle/>
        <a:p>
          <a:endParaRPr lang="en-US"/>
        </a:p>
      </dgm:t>
    </dgm:pt>
    <dgm:pt modelId="{D0846944-737D-6742-B285-BB7EEC74D4C9}">
      <dgm:prSet/>
      <dgm:spPr/>
      <dgm:t>
        <a:bodyPr/>
        <a:lstStyle/>
        <a:p>
          <a:r>
            <a:rPr lang="en-US"/>
            <a:t>1- Evaluated Risk</a:t>
          </a:r>
        </a:p>
      </dgm:t>
    </dgm:pt>
    <dgm:pt modelId="{2E5D229A-366F-1B4C-B900-BB1ADAF9BB4B}" type="parTrans" cxnId="{E78CEF0E-32CB-D846-817E-0FCC44C6D5DB}">
      <dgm:prSet/>
      <dgm:spPr/>
      <dgm:t>
        <a:bodyPr/>
        <a:lstStyle/>
        <a:p>
          <a:endParaRPr lang="en-US"/>
        </a:p>
      </dgm:t>
    </dgm:pt>
    <dgm:pt modelId="{44681C1F-CAF4-1240-A7E7-022DFF812107}" type="sibTrans" cxnId="{E78CEF0E-32CB-D846-817E-0FCC44C6D5DB}">
      <dgm:prSet/>
      <dgm:spPr/>
      <dgm:t>
        <a:bodyPr/>
        <a:lstStyle/>
        <a:p>
          <a:endParaRPr lang="en-US"/>
        </a:p>
      </dgm:t>
    </dgm:pt>
    <dgm:pt modelId="{55A3B5E4-B1A1-F74C-920F-53A46F115DB1}" type="pres">
      <dgm:prSet presAssocID="{0375BC64-868E-714B-992C-8FB16AB26ACA}" presName="outerComposite" presStyleCnt="0">
        <dgm:presLayoutVars>
          <dgm:chMax val="5"/>
          <dgm:dir/>
          <dgm:resizeHandles val="exact"/>
        </dgm:presLayoutVars>
      </dgm:prSet>
      <dgm:spPr/>
    </dgm:pt>
    <dgm:pt modelId="{A5C94853-99B4-2944-AF91-606D817BA6BB}" type="pres">
      <dgm:prSet presAssocID="{0375BC64-868E-714B-992C-8FB16AB26ACA}" presName="dummyMaxCanvas" presStyleCnt="0">
        <dgm:presLayoutVars/>
      </dgm:prSet>
      <dgm:spPr/>
    </dgm:pt>
    <dgm:pt modelId="{721871F9-66A3-5442-83B8-4D1A59284856}" type="pres">
      <dgm:prSet presAssocID="{0375BC64-868E-714B-992C-8FB16AB26ACA}" presName="FiveNodes_1" presStyleLbl="node1" presStyleIdx="0" presStyleCnt="5" custLinFactNeighborX="-406" custLinFactNeighborY="-90031">
        <dgm:presLayoutVars>
          <dgm:bulletEnabled val="1"/>
        </dgm:presLayoutVars>
      </dgm:prSet>
      <dgm:spPr/>
    </dgm:pt>
    <dgm:pt modelId="{206DB4F5-5C9F-A342-AB4A-07D2F09A1F99}" type="pres">
      <dgm:prSet presAssocID="{0375BC64-868E-714B-992C-8FB16AB26ACA}" presName="FiveNodes_2" presStyleLbl="node1" presStyleIdx="1" presStyleCnt="5">
        <dgm:presLayoutVars>
          <dgm:bulletEnabled val="1"/>
        </dgm:presLayoutVars>
      </dgm:prSet>
      <dgm:spPr/>
    </dgm:pt>
    <dgm:pt modelId="{CEB19A2A-9E0A-E148-8F3A-E4B4746DF55E}" type="pres">
      <dgm:prSet presAssocID="{0375BC64-868E-714B-992C-8FB16AB26ACA}" presName="FiveNodes_3" presStyleLbl="node1" presStyleIdx="2" presStyleCnt="5">
        <dgm:presLayoutVars>
          <dgm:bulletEnabled val="1"/>
        </dgm:presLayoutVars>
      </dgm:prSet>
      <dgm:spPr/>
    </dgm:pt>
    <dgm:pt modelId="{95917132-B0E6-8E45-8158-5F1CC0F310FF}" type="pres">
      <dgm:prSet presAssocID="{0375BC64-868E-714B-992C-8FB16AB26ACA}" presName="FiveNodes_4" presStyleLbl="node1" presStyleIdx="3" presStyleCnt="5">
        <dgm:presLayoutVars>
          <dgm:bulletEnabled val="1"/>
        </dgm:presLayoutVars>
      </dgm:prSet>
      <dgm:spPr/>
    </dgm:pt>
    <dgm:pt modelId="{DD00CD3C-88C4-E54F-94AD-B30EF48869BD}" type="pres">
      <dgm:prSet presAssocID="{0375BC64-868E-714B-992C-8FB16AB26ACA}" presName="FiveNodes_5" presStyleLbl="node1" presStyleIdx="4" presStyleCnt="5">
        <dgm:presLayoutVars>
          <dgm:bulletEnabled val="1"/>
        </dgm:presLayoutVars>
      </dgm:prSet>
      <dgm:spPr/>
    </dgm:pt>
    <dgm:pt modelId="{CA7B23E1-46EF-914A-8019-DBC5C73FC097}" type="pres">
      <dgm:prSet presAssocID="{0375BC64-868E-714B-992C-8FB16AB26ACA}" presName="FiveConn_1-2" presStyleLbl="fgAccFollowNode1" presStyleIdx="0" presStyleCnt="4">
        <dgm:presLayoutVars>
          <dgm:bulletEnabled val="1"/>
        </dgm:presLayoutVars>
      </dgm:prSet>
      <dgm:spPr/>
    </dgm:pt>
    <dgm:pt modelId="{88CF607E-92B4-7D42-AD8F-86641153865D}" type="pres">
      <dgm:prSet presAssocID="{0375BC64-868E-714B-992C-8FB16AB26ACA}" presName="FiveConn_2-3" presStyleLbl="fgAccFollowNode1" presStyleIdx="1" presStyleCnt="4">
        <dgm:presLayoutVars>
          <dgm:bulletEnabled val="1"/>
        </dgm:presLayoutVars>
      </dgm:prSet>
      <dgm:spPr/>
    </dgm:pt>
    <dgm:pt modelId="{E1B60D0A-3C80-974C-8813-86D00C81B7F1}" type="pres">
      <dgm:prSet presAssocID="{0375BC64-868E-714B-992C-8FB16AB26ACA}" presName="FiveConn_3-4" presStyleLbl="fgAccFollowNode1" presStyleIdx="2" presStyleCnt="4">
        <dgm:presLayoutVars>
          <dgm:bulletEnabled val="1"/>
        </dgm:presLayoutVars>
      </dgm:prSet>
      <dgm:spPr/>
    </dgm:pt>
    <dgm:pt modelId="{C47A4E73-AEE5-CF40-96EA-368259ADD5AD}" type="pres">
      <dgm:prSet presAssocID="{0375BC64-868E-714B-992C-8FB16AB26ACA}" presName="FiveConn_4-5" presStyleLbl="fgAccFollowNode1" presStyleIdx="3" presStyleCnt="4">
        <dgm:presLayoutVars>
          <dgm:bulletEnabled val="1"/>
        </dgm:presLayoutVars>
      </dgm:prSet>
      <dgm:spPr/>
    </dgm:pt>
    <dgm:pt modelId="{520DD4D0-7EBF-BB43-907C-35748F0E8646}" type="pres">
      <dgm:prSet presAssocID="{0375BC64-868E-714B-992C-8FB16AB26ACA}" presName="FiveNodes_1_text" presStyleLbl="node1" presStyleIdx="4" presStyleCnt="5">
        <dgm:presLayoutVars>
          <dgm:bulletEnabled val="1"/>
        </dgm:presLayoutVars>
      </dgm:prSet>
      <dgm:spPr/>
    </dgm:pt>
    <dgm:pt modelId="{706A1042-D130-EC49-BE44-93076087E527}" type="pres">
      <dgm:prSet presAssocID="{0375BC64-868E-714B-992C-8FB16AB26ACA}" presName="FiveNodes_2_text" presStyleLbl="node1" presStyleIdx="4" presStyleCnt="5">
        <dgm:presLayoutVars>
          <dgm:bulletEnabled val="1"/>
        </dgm:presLayoutVars>
      </dgm:prSet>
      <dgm:spPr/>
    </dgm:pt>
    <dgm:pt modelId="{7D277358-CCD2-FB4B-A86C-D434C8C1F42C}" type="pres">
      <dgm:prSet presAssocID="{0375BC64-868E-714B-992C-8FB16AB26ACA}" presName="FiveNodes_3_text" presStyleLbl="node1" presStyleIdx="4" presStyleCnt="5">
        <dgm:presLayoutVars>
          <dgm:bulletEnabled val="1"/>
        </dgm:presLayoutVars>
      </dgm:prSet>
      <dgm:spPr/>
    </dgm:pt>
    <dgm:pt modelId="{459B8341-43D6-8549-A621-8EDADAFC65FF}" type="pres">
      <dgm:prSet presAssocID="{0375BC64-868E-714B-992C-8FB16AB26ACA}" presName="FiveNodes_4_text" presStyleLbl="node1" presStyleIdx="4" presStyleCnt="5">
        <dgm:presLayoutVars>
          <dgm:bulletEnabled val="1"/>
        </dgm:presLayoutVars>
      </dgm:prSet>
      <dgm:spPr/>
    </dgm:pt>
    <dgm:pt modelId="{9E0F6C00-CB65-524C-BCB2-1144CF9AAE65}" type="pres">
      <dgm:prSet presAssocID="{0375BC64-868E-714B-992C-8FB16AB26ACA}" presName="FiveNodes_5_text" presStyleLbl="node1" presStyleIdx="4" presStyleCnt="5">
        <dgm:presLayoutVars>
          <dgm:bulletEnabled val="1"/>
        </dgm:presLayoutVars>
      </dgm:prSet>
      <dgm:spPr/>
    </dgm:pt>
  </dgm:ptLst>
  <dgm:cxnLst>
    <dgm:cxn modelId="{54EBF806-D62A-354D-AA13-C896CE009350}" type="presOf" srcId="{75A2ACC3-651B-1C43-B5DD-6FA33747F090}" destId="{DD00CD3C-88C4-E54F-94AD-B30EF48869BD}" srcOrd="0" destOrd="0" presId="urn:microsoft.com/office/officeart/2005/8/layout/vProcess5"/>
    <dgm:cxn modelId="{C600B007-6830-CC43-AA37-CF8BD78AEF97}" type="presOf" srcId="{D0846944-737D-6742-B285-BB7EEC74D4C9}" destId="{206DB4F5-5C9F-A342-AB4A-07D2F09A1F99}" srcOrd="0" destOrd="0" presId="urn:microsoft.com/office/officeart/2005/8/layout/vProcess5"/>
    <dgm:cxn modelId="{E78CEF0E-32CB-D846-817E-0FCC44C6D5DB}" srcId="{0375BC64-868E-714B-992C-8FB16AB26ACA}" destId="{D0846944-737D-6742-B285-BB7EEC74D4C9}" srcOrd="1" destOrd="0" parTransId="{2E5D229A-366F-1B4C-B900-BB1ADAF9BB4B}" sibTransId="{44681C1F-CAF4-1240-A7E7-022DFF812107}"/>
    <dgm:cxn modelId="{10EBE910-1969-9C44-8D28-ACB9015540A6}" srcId="{0375BC64-868E-714B-992C-8FB16AB26ACA}" destId="{1E77BB89-916B-EA46-B6D6-FFD280BBC39C}" srcOrd="0" destOrd="0" parTransId="{2A0E9ACB-65E0-F545-BE8D-ECC37CCEEC40}" sibTransId="{B27831B7-C273-CC4C-80BD-FEED8B423BDE}"/>
    <dgm:cxn modelId="{195BEB11-69AF-F946-AB0D-124BEFC21FCE}" type="presOf" srcId="{1E77BB89-916B-EA46-B6D6-FFD280BBC39C}" destId="{520DD4D0-7EBF-BB43-907C-35748F0E8646}" srcOrd="1" destOrd="0" presId="urn:microsoft.com/office/officeart/2005/8/layout/vProcess5"/>
    <dgm:cxn modelId="{AE01402A-C386-3E4C-9D7A-EAF8E5E4C27A}" type="presOf" srcId="{0375BC64-868E-714B-992C-8FB16AB26ACA}" destId="{55A3B5E4-B1A1-F74C-920F-53A46F115DB1}" srcOrd="0" destOrd="0" presId="urn:microsoft.com/office/officeart/2005/8/layout/vProcess5"/>
    <dgm:cxn modelId="{6574913C-70D0-A04D-9F93-8CACF81158E3}" srcId="{0375BC64-868E-714B-992C-8FB16AB26ACA}" destId="{EE032396-A4CA-D143-B039-4876D9ACA8EC}" srcOrd="3" destOrd="0" parTransId="{A084F71B-A93B-7D4E-8281-95043EFE5CE3}" sibTransId="{699D347C-5703-1C4F-9116-62EA3CA1F83C}"/>
    <dgm:cxn modelId="{A8C29D63-50B9-B947-8D21-CBA256C0581A}" type="presOf" srcId="{3C7178A2-9055-D34C-9E1D-B4276C5F563D}" destId="{7D277358-CCD2-FB4B-A86C-D434C8C1F42C}" srcOrd="1" destOrd="0" presId="urn:microsoft.com/office/officeart/2005/8/layout/vProcess5"/>
    <dgm:cxn modelId="{1064864E-4495-2641-B2C1-A85CCE2DF0E7}" srcId="{0375BC64-868E-714B-992C-8FB16AB26ACA}" destId="{3C7178A2-9055-D34C-9E1D-B4276C5F563D}" srcOrd="2" destOrd="0" parTransId="{705C845A-CA8F-6242-8201-9C3FB423D529}" sibTransId="{59537F52-C2FC-2341-8C5B-C1DECBEC2B34}"/>
    <dgm:cxn modelId="{81C4C450-8EA5-1442-80E5-0EDE107D5CBD}" type="presOf" srcId="{75A2ACC3-651B-1C43-B5DD-6FA33747F090}" destId="{9E0F6C00-CB65-524C-BCB2-1144CF9AAE65}" srcOrd="1" destOrd="0" presId="urn:microsoft.com/office/officeart/2005/8/layout/vProcess5"/>
    <dgm:cxn modelId="{EAB7EC72-E983-6049-8479-19CF2B6718F4}" type="presOf" srcId="{3C7178A2-9055-D34C-9E1D-B4276C5F563D}" destId="{CEB19A2A-9E0A-E148-8F3A-E4B4746DF55E}" srcOrd="0" destOrd="0" presId="urn:microsoft.com/office/officeart/2005/8/layout/vProcess5"/>
    <dgm:cxn modelId="{6AADFE77-C3A4-3F41-82F0-72AB28299428}" type="presOf" srcId="{699D347C-5703-1C4F-9116-62EA3CA1F83C}" destId="{C47A4E73-AEE5-CF40-96EA-368259ADD5AD}" srcOrd="0" destOrd="0" presId="urn:microsoft.com/office/officeart/2005/8/layout/vProcess5"/>
    <dgm:cxn modelId="{C89C7178-44BF-1D41-87FD-BB3E5C84E0F1}" type="presOf" srcId="{59537F52-C2FC-2341-8C5B-C1DECBEC2B34}" destId="{E1B60D0A-3C80-974C-8813-86D00C81B7F1}" srcOrd="0" destOrd="0" presId="urn:microsoft.com/office/officeart/2005/8/layout/vProcess5"/>
    <dgm:cxn modelId="{B33C107D-AEAD-A840-96F5-86F89F97DDD3}" type="presOf" srcId="{44681C1F-CAF4-1240-A7E7-022DFF812107}" destId="{88CF607E-92B4-7D42-AD8F-86641153865D}" srcOrd="0" destOrd="0" presId="urn:microsoft.com/office/officeart/2005/8/layout/vProcess5"/>
    <dgm:cxn modelId="{A7A1027F-0577-DB4C-975B-3D3BACEB4563}" srcId="{0375BC64-868E-714B-992C-8FB16AB26ACA}" destId="{75A2ACC3-651B-1C43-B5DD-6FA33747F090}" srcOrd="4" destOrd="0" parTransId="{8C3EE5D2-1528-6541-A435-51DA01F26D98}" sibTransId="{D95BF437-AC7E-804D-AE54-08CD18601DBF}"/>
    <dgm:cxn modelId="{64A2DD83-4491-2347-A17B-B7E15E8024FB}" type="presOf" srcId="{D0846944-737D-6742-B285-BB7EEC74D4C9}" destId="{706A1042-D130-EC49-BE44-93076087E527}" srcOrd="1" destOrd="0" presId="urn:microsoft.com/office/officeart/2005/8/layout/vProcess5"/>
    <dgm:cxn modelId="{AACC78C6-BA73-5A40-A040-F741E066976B}" type="presOf" srcId="{1E77BB89-916B-EA46-B6D6-FFD280BBC39C}" destId="{721871F9-66A3-5442-83B8-4D1A59284856}" srcOrd="0" destOrd="0" presId="urn:microsoft.com/office/officeart/2005/8/layout/vProcess5"/>
    <dgm:cxn modelId="{BB331BDF-D6F1-F94E-9B93-F74526190112}" type="presOf" srcId="{EE032396-A4CA-D143-B039-4876D9ACA8EC}" destId="{95917132-B0E6-8E45-8158-5F1CC0F310FF}" srcOrd="0" destOrd="0" presId="urn:microsoft.com/office/officeart/2005/8/layout/vProcess5"/>
    <dgm:cxn modelId="{F6DDB8E8-88CC-B242-AA56-E4F1094B42CC}" type="presOf" srcId="{B27831B7-C273-CC4C-80BD-FEED8B423BDE}" destId="{CA7B23E1-46EF-914A-8019-DBC5C73FC097}" srcOrd="0" destOrd="0" presId="urn:microsoft.com/office/officeart/2005/8/layout/vProcess5"/>
    <dgm:cxn modelId="{79F20CEC-6327-CD4B-92F3-8B5A3F823C41}" type="presOf" srcId="{EE032396-A4CA-D143-B039-4876D9ACA8EC}" destId="{459B8341-43D6-8549-A621-8EDADAFC65FF}" srcOrd="1" destOrd="0" presId="urn:microsoft.com/office/officeart/2005/8/layout/vProcess5"/>
    <dgm:cxn modelId="{96D45F12-E714-1640-9FAB-393EC4F3DA1B}" type="presParOf" srcId="{55A3B5E4-B1A1-F74C-920F-53A46F115DB1}" destId="{A5C94853-99B4-2944-AF91-606D817BA6BB}" srcOrd="0" destOrd="0" presId="urn:microsoft.com/office/officeart/2005/8/layout/vProcess5"/>
    <dgm:cxn modelId="{67787BA0-4A95-AC4A-BFC7-0A3997035A7A}" type="presParOf" srcId="{55A3B5E4-B1A1-F74C-920F-53A46F115DB1}" destId="{721871F9-66A3-5442-83B8-4D1A59284856}" srcOrd="1" destOrd="0" presId="urn:microsoft.com/office/officeart/2005/8/layout/vProcess5"/>
    <dgm:cxn modelId="{93634383-66A2-8F47-B95B-4B5A4DA37631}" type="presParOf" srcId="{55A3B5E4-B1A1-F74C-920F-53A46F115DB1}" destId="{206DB4F5-5C9F-A342-AB4A-07D2F09A1F99}" srcOrd="2" destOrd="0" presId="urn:microsoft.com/office/officeart/2005/8/layout/vProcess5"/>
    <dgm:cxn modelId="{F200D526-07FD-5942-B106-0E5E3774609F}" type="presParOf" srcId="{55A3B5E4-B1A1-F74C-920F-53A46F115DB1}" destId="{CEB19A2A-9E0A-E148-8F3A-E4B4746DF55E}" srcOrd="3" destOrd="0" presId="urn:microsoft.com/office/officeart/2005/8/layout/vProcess5"/>
    <dgm:cxn modelId="{441E51B8-F43B-274D-8DCF-1961921792A9}" type="presParOf" srcId="{55A3B5E4-B1A1-F74C-920F-53A46F115DB1}" destId="{95917132-B0E6-8E45-8158-5F1CC0F310FF}" srcOrd="4" destOrd="0" presId="urn:microsoft.com/office/officeart/2005/8/layout/vProcess5"/>
    <dgm:cxn modelId="{B8B18112-2761-7D4C-AF4C-77F7A2189BE2}" type="presParOf" srcId="{55A3B5E4-B1A1-F74C-920F-53A46F115DB1}" destId="{DD00CD3C-88C4-E54F-94AD-B30EF48869BD}" srcOrd="5" destOrd="0" presId="urn:microsoft.com/office/officeart/2005/8/layout/vProcess5"/>
    <dgm:cxn modelId="{2475FA6C-8CA3-E249-9495-5B9814F60999}" type="presParOf" srcId="{55A3B5E4-B1A1-F74C-920F-53A46F115DB1}" destId="{CA7B23E1-46EF-914A-8019-DBC5C73FC097}" srcOrd="6" destOrd="0" presId="urn:microsoft.com/office/officeart/2005/8/layout/vProcess5"/>
    <dgm:cxn modelId="{86F57772-868E-6F47-8C94-A08804F2293F}" type="presParOf" srcId="{55A3B5E4-B1A1-F74C-920F-53A46F115DB1}" destId="{88CF607E-92B4-7D42-AD8F-86641153865D}" srcOrd="7" destOrd="0" presId="urn:microsoft.com/office/officeart/2005/8/layout/vProcess5"/>
    <dgm:cxn modelId="{66FBEC1E-6CE4-8347-81FF-343E513B58D0}" type="presParOf" srcId="{55A3B5E4-B1A1-F74C-920F-53A46F115DB1}" destId="{E1B60D0A-3C80-974C-8813-86D00C81B7F1}" srcOrd="8" destOrd="0" presId="urn:microsoft.com/office/officeart/2005/8/layout/vProcess5"/>
    <dgm:cxn modelId="{A07A9133-ED32-1C47-BF87-5837141C3456}" type="presParOf" srcId="{55A3B5E4-B1A1-F74C-920F-53A46F115DB1}" destId="{C47A4E73-AEE5-CF40-96EA-368259ADD5AD}" srcOrd="9" destOrd="0" presId="urn:microsoft.com/office/officeart/2005/8/layout/vProcess5"/>
    <dgm:cxn modelId="{32746505-F67A-4D4B-A38E-20EC3320090E}" type="presParOf" srcId="{55A3B5E4-B1A1-F74C-920F-53A46F115DB1}" destId="{520DD4D0-7EBF-BB43-907C-35748F0E8646}" srcOrd="10" destOrd="0" presId="urn:microsoft.com/office/officeart/2005/8/layout/vProcess5"/>
    <dgm:cxn modelId="{873364C0-9E63-D644-8E07-F7EBA841F186}" type="presParOf" srcId="{55A3B5E4-B1A1-F74C-920F-53A46F115DB1}" destId="{706A1042-D130-EC49-BE44-93076087E527}" srcOrd="11" destOrd="0" presId="urn:microsoft.com/office/officeart/2005/8/layout/vProcess5"/>
    <dgm:cxn modelId="{DE4134D6-0E5E-0C46-BD1B-B5D848774820}" type="presParOf" srcId="{55A3B5E4-B1A1-F74C-920F-53A46F115DB1}" destId="{7D277358-CCD2-FB4B-A86C-D434C8C1F42C}" srcOrd="12" destOrd="0" presId="urn:microsoft.com/office/officeart/2005/8/layout/vProcess5"/>
    <dgm:cxn modelId="{23553C58-C918-BC42-A268-69C920488C97}" type="presParOf" srcId="{55A3B5E4-B1A1-F74C-920F-53A46F115DB1}" destId="{459B8341-43D6-8549-A621-8EDADAFC65FF}" srcOrd="13" destOrd="0" presId="urn:microsoft.com/office/officeart/2005/8/layout/vProcess5"/>
    <dgm:cxn modelId="{0B0F5BAA-FA5F-7D45-AD36-7A7BA2D323CF}" type="presParOf" srcId="{55A3B5E4-B1A1-F74C-920F-53A46F115DB1}" destId="{9E0F6C00-CB65-524C-BCB2-1144CF9AAE6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2EA24-4140-4934-915E-7090E0A26CA0}">
      <dsp:nvSpPr>
        <dsp:cNvPr id="0" name=""/>
        <dsp:cNvSpPr/>
      </dsp:nvSpPr>
      <dsp:spPr>
        <a:xfrm>
          <a:off x="1336952" y="0"/>
          <a:ext cx="5347811" cy="1183834"/>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762" tIns="300694" rIns="103762" bIns="300694" numCol="1" spcCol="1270" anchor="ctr" anchorCtr="0">
          <a:noAutofit/>
        </a:bodyPr>
        <a:lstStyle/>
        <a:p>
          <a:pPr marL="0" lvl="0" indent="0" algn="l" defTabSz="711200">
            <a:lnSpc>
              <a:spcPct val="90000"/>
            </a:lnSpc>
            <a:spcBef>
              <a:spcPct val="0"/>
            </a:spcBef>
            <a:spcAft>
              <a:spcPct val="35000"/>
            </a:spcAft>
            <a:buNone/>
          </a:pPr>
          <a:r>
            <a:rPr lang="en-US" sz="1600" kern="1200" dirty="0"/>
            <a:t>Bulls and females 12 months of age and older</a:t>
          </a:r>
        </a:p>
      </dsp:txBody>
      <dsp:txXfrm>
        <a:off x="1336952" y="0"/>
        <a:ext cx="5347811" cy="1183834"/>
      </dsp:txXfrm>
    </dsp:sp>
    <dsp:sp modelId="{FBBDAF5D-B8F9-41C3-BE1D-FDE3211C7D0C}">
      <dsp:nvSpPr>
        <dsp:cNvPr id="0" name=""/>
        <dsp:cNvSpPr/>
      </dsp:nvSpPr>
      <dsp:spPr>
        <a:xfrm>
          <a:off x="0" y="2285"/>
          <a:ext cx="1336952" cy="1183834"/>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747" tIns="116937" rIns="70747" bIns="116937" numCol="1" spcCol="1270" anchor="ctr" anchorCtr="0">
          <a:noAutofit/>
        </a:bodyPr>
        <a:lstStyle/>
        <a:p>
          <a:pPr marL="0" lvl="0" indent="0" algn="ctr" defTabSz="800100">
            <a:lnSpc>
              <a:spcPct val="90000"/>
            </a:lnSpc>
            <a:spcBef>
              <a:spcPct val="0"/>
            </a:spcBef>
            <a:spcAft>
              <a:spcPct val="35000"/>
            </a:spcAft>
            <a:buNone/>
          </a:pPr>
          <a:r>
            <a:rPr lang="en-US" sz="1800" kern="1200" dirty="0"/>
            <a:t>Movement testing</a:t>
          </a:r>
        </a:p>
      </dsp:txBody>
      <dsp:txXfrm>
        <a:off x="0" y="2285"/>
        <a:ext cx="1336952" cy="1183834"/>
      </dsp:txXfrm>
    </dsp:sp>
    <dsp:sp modelId="{464C3E5F-0B7E-423C-83E1-ABDEFB3C6F0A}">
      <dsp:nvSpPr>
        <dsp:cNvPr id="0" name=""/>
        <dsp:cNvSpPr/>
      </dsp:nvSpPr>
      <dsp:spPr>
        <a:xfrm>
          <a:off x="1336952" y="1257150"/>
          <a:ext cx="5347811" cy="1183834"/>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762" tIns="300694" rIns="103762" bIns="300694" numCol="1" spcCol="1270" anchor="ctr" anchorCtr="0">
          <a:noAutofit/>
        </a:bodyPr>
        <a:lstStyle/>
        <a:p>
          <a:pPr marL="0" lvl="0" indent="0" algn="l" defTabSz="711200">
            <a:lnSpc>
              <a:spcPct val="90000"/>
            </a:lnSpc>
            <a:spcBef>
              <a:spcPct val="0"/>
            </a:spcBef>
            <a:spcAft>
              <a:spcPct val="35000"/>
            </a:spcAft>
            <a:buNone/>
          </a:pPr>
          <a:r>
            <a:rPr lang="en-US" sz="1600" kern="1200" dirty="0"/>
            <a:t>Bulls and females 12 months of age and older or any age if sold for breeding purposes</a:t>
          </a:r>
        </a:p>
      </dsp:txBody>
      <dsp:txXfrm>
        <a:off x="1336952" y="1257150"/>
        <a:ext cx="5347811" cy="1183834"/>
      </dsp:txXfrm>
    </dsp:sp>
    <dsp:sp modelId="{926D794E-9AC0-4B65-848F-337959171FDD}">
      <dsp:nvSpPr>
        <dsp:cNvPr id="0" name=""/>
        <dsp:cNvSpPr/>
      </dsp:nvSpPr>
      <dsp:spPr>
        <a:xfrm>
          <a:off x="0" y="1257150"/>
          <a:ext cx="1336952" cy="1183834"/>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747" tIns="116937" rIns="70747" bIns="116937" numCol="1" spcCol="1270" anchor="ctr" anchorCtr="0">
          <a:noAutofit/>
        </a:bodyPr>
        <a:lstStyle/>
        <a:p>
          <a:pPr marL="0" lvl="0" indent="0" algn="ctr" defTabSz="800100">
            <a:lnSpc>
              <a:spcPct val="90000"/>
            </a:lnSpc>
            <a:spcBef>
              <a:spcPct val="0"/>
            </a:spcBef>
            <a:spcAft>
              <a:spcPct val="35000"/>
            </a:spcAft>
            <a:buNone/>
          </a:pPr>
          <a:r>
            <a:rPr lang="en-US" sz="1800" kern="1200" dirty="0"/>
            <a:t>Change of ownership testing</a:t>
          </a:r>
        </a:p>
      </dsp:txBody>
      <dsp:txXfrm>
        <a:off x="0" y="1257150"/>
        <a:ext cx="1336952" cy="1183834"/>
      </dsp:txXfrm>
    </dsp:sp>
    <dsp:sp modelId="{9D139F8B-380A-4154-854F-BD761CE3B42A}">
      <dsp:nvSpPr>
        <dsp:cNvPr id="0" name=""/>
        <dsp:cNvSpPr/>
      </dsp:nvSpPr>
      <dsp:spPr>
        <a:xfrm>
          <a:off x="1336952" y="2512015"/>
          <a:ext cx="5347811" cy="1183834"/>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762" tIns="300694" rIns="103762" bIns="300694"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dirty="0"/>
            <a:t>-All females 12 months of age and older</a:t>
          </a:r>
        </a:p>
        <a:p>
          <a:pPr marL="0" lvl="0" indent="0" algn="l" defTabSz="711200">
            <a:lnSpc>
              <a:spcPct val="90000"/>
            </a:lnSpc>
            <a:spcBef>
              <a:spcPct val="0"/>
            </a:spcBef>
            <a:spcAft>
              <a:spcPct val="35000"/>
            </a:spcAft>
            <a:buNone/>
          </a:pPr>
          <a:r>
            <a:rPr lang="en-US" sz="1600" kern="1200" dirty="0"/>
            <a:t>-Official Calfhood Vaccination (OCV) or Adult Vaccination (AV)</a:t>
          </a:r>
        </a:p>
        <a:p>
          <a:pPr marL="0" lvl="0" indent="0" algn="l" defTabSz="711200">
            <a:lnSpc>
              <a:spcPct val="90000"/>
            </a:lnSpc>
            <a:spcBef>
              <a:spcPct val="0"/>
            </a:spcBef>
            <a:spcAft>
              <a:spcPct val="35000"/>
            </a:spcAft>
            <a:buNone/>
          </a:pPr>
          <a:r>
            <a:rPr lang="en-US" sz="1600" kern="1200" dirty="0"/>
            <a:t>-10 Counties that contain or border on the DSA or Wyoming’s  Brucellosis Area of Concern</a:t>
          </a:r>
        </a:p>
      </dsp:txBody>
      <dsp:txXfrm>
        <a:off x="1336952" y="2512015"/>
        <a:ext cx="5347811" cy="1183834"/>
      </dsp:txXfrm>
    </dsp:sp>
    <dsp:sp modelId="{178E21B6-0D04-49AB-BAF9-3C058D7D93E5}">
      <dsp:nvSpPr>
        <dsp:cNvPr id="0" name=""/>
        <dsp:cNvSpPr/>
      </dsp:nvSpPr>
      <dsp:spPr>
        <a:xfrm>
          <a:off x="0" y="2512015"/>
          <a:ext cx="1336952" cy="1183834"/>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747" tIns="116937" rIns="70747" bIns="116937" numCol="1" spcCol="1270" anchor="ctr" anchorCtr="0">
          <a:noAutofit/>
        </a:bodyPr>
        <a:lstStyle/>
        <a:p>
          <a:pPr marL="0" lvl="0" indent="0" algn="ctr" defTabSz="800100">
            <a:lnSpc>
              <a:spcPct val="90000"/>
            </a:lnSpc>
            <a:spcBef>
              <a:spcPct val="0"/>
            </a:spcBef>
            <a:spcAft>
              <a:spcPct val="35000"/>
            </a:spcAft>
            <a:buNone/>
          </a:pPr>
          <a:r>
            <a:rPr lang="en-US" sz="1800" kern="1200" dirty="0"/>
            <a:t>Brucellosis vaccination required</a:t>
          </a:r>
        </a:p>
      </dsp:txBody>
      <dsp:txXfrm>
        <a:off x="0" y="2512015"/>
        <a:ext cx="1336952" cy="1183834"/>
      </dsp:txXfrm>
    </dsp:sp>
    <dsp:sp modelId="{08763A79-9B46-4826-8E94-96C96FDD0E87}">
      <dsp:nvSpPr>
        <dsp:cNvPr id="0" name=""/>
        <dsp:cNvSpPr/>
      </dsp:nvSpPr>
      <dsp:spPr>
        <a:xfrm>
          <a:off x="1336952" y="3766879"/>
          <a:ext cx="5347811" cy="1183834"/>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762" tIns="300694" rIns="103762" bIns="300694" numCol="1" spcCol="1270" anchor="ctr" anchorCtr="0">
          <a:noAutofit/>
        </a:bodyPr>
        <a:lstStyle/>
        <a:p>
          <a:pPr marL="0" lvl="0" indent="0" algn="l" defTabSz="711200">
            <a:lnSpc>
              <a:spcPct val="90000"/>
            </a:lnSpc>
            <a:spcBef>
              <a:spcPct val="0"/>
            </a:spcBef>
            <a:spcAft>
              <a:spcPct val="35000"/>
            </a:spcAft>
            <a:buNone/>
          </a:pPr>
          <a:r>
            <a:rPr lang="en-US" sz="1600" kern="1200"/>
            <a:t>All bulls and </a:t>
          </a:r>
        </a:p>
        <a:p>
          <a:pPr marL="0" lvl="0" indent="0" algn="l" defTabSz="711200">
            <a:lnSpc>
              <a:spcPct val="90000"/>
            </a:lnSpc>
            <a:spcBef>
              <a:spcPct val="0"/>
            </a:spcBef>
            <a:spcAft>
              <a:spcPct val="35000"/>
            </a:spcAft>
            <a:buNone/>
          </a:pPr>
          <a:r>
            <a:rPr lang="en-US" sz="1600" kern="1200" dirty="0"/>
            <a:t>females (includes feeder heifers &lt;12 months of age)</a:t>
          </a:r>
        </a:p>
      </dsp:txBody>
      <dsp:txXfrm>
        <a:off x="1336952" y="3766879"/>
        <a:ext cx="5347811" cy="1183834"/>
      </dsp:txXfrm>
    </dsp:sp>
    <dsp:sp modelId="{76B6DD1C-CD08-405D-AB47-3066F04EF244}">
      <dsp:nvSpPr>
        <dsp:cNvPr id="0" name=""/>
        <dsp:cNvSpPr/>
      </dsp:nvSpPr>
      <dsp:spPr>
        <a:xfrm>
          <a:off x="0" y="3766879"/>
          <a:ext cx="1336952" cy="1183834"/>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747" tIns="116937" rIns="70747" bIns="116937" numCol="1" spcCol="1270" anchor="ctr" anchorCtr="0">
          <a:noAutofit/>
        </a:bodyPr>
        <a:lstStyle/>
        <a:p>
          <a:pPr marL="0" lvl="0" indent="0" algn="ctr" defTabSz="800100">
            <a:lnSpc>
              <a:spcPct val="90000"/>
            </a:lnSpc>
            <a:spcBef>
              <a:spcPct val="0"/>
            </a:spcBef>
            <a:spcAft>
              <a:spcPct val="35000"/>
            </a:spcAft>
            <a:buNone/>
          </a:pPr>
          <a:r>
            <a:rPr lang="en-US" sz="1800" kern="1200" dirty="0"/>
            <a:t>Traceability-official I.D. required</a:t>
          </a:r>
        </a:p>
      </dsp:txBody>
      <dsp:txXfrm>
        <a:off x="0" y="3766879"/>
        <a:ext cx="1336952" cy="1183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871F9-66A3-5442-83B8-4D1A59284856}">
      <dsp:nvSpPr>
        <dsp:cNvPr id="0" name=""/>
        <dsp:cNvSpPr/>
      </dsp:nvSpPr>
      <dsp:spPr>
        <a:xfrm>
          <a:off x="0" y="0"/>
          <a:ext cx="4224528" cy="490180"/>
        </a:xfrm>
        <a:prstGeom prst="roundRect">
          <a:avLst>
            <a:gd name="adj" fmla="val 10000"/>
          </a:avLst>
        </a:prstGeom>
        <a:solidFill>
          <a:schemeClr val="accent2">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0- Unmanaged Risk</a:t>
          </a:r>
        </a:p>
      </dsp:txBody>
      <dsp:txXfrm>
        <a:off x="14357" y="14357"/>
        <a:ext cx="3638233" cy="461466"/>
      </dsp:txXfrm>
    </dsp:sp>
    <dsp:sp modelId="{206DB4F5-5C9F-A342-AB4A-07D2F09A1F99}">
      <dsp:nvSpPr>
        <dsp:cNvPr id="0" name=""/>
        <dsp:cNvSpPr/>
      </dsp:nvSpPr>
      <dsp:spPr>
        <a:xfrm>
          <a:off x="315468" y="558261"/>
          <a:ext cx="4224528" cy="490180"/>
        </a:xfrm>
        <a:prstGeom prst="roundRect">
          <a:avLst>
            <a:gd name="adj" fmla="val 10000"/>
          </a:avLst>
        </a:prstGeom>
        <a:solidFill>
          <a:schemeClr val="accent2">
            <a:shade val="80000"/>
            <a:hueOff val="-87477"/>
            <a:satOff val="-5668"/>
            <a:lumOff val="76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1- Evaluated Risk</a:t>
          </a:r>
        </a:p>
      </dsp:txBody>
      <dsp:txXfrm>
        <a:off x="329825" y="572618"/>
        <a:ext cx="3561728" cy="461466"/>
      </dsp:txXfrm>
    </dsp:sp>
    <dsp:sp modelId="{CEB19A2A-9E0A-E148-8F3A-E4B4746DF55E}">
      <dsp:nvSpPr>
        <dsp:cNvPr id="0" name=""/>
        <dsp:cNvSpPr/>
      </dsp:nvSpPr>
      <dsp:spPr>
        <a:xfrm>
          <a:off x="630935" y="1116522"/>
          <a:ext cx="4224528" cy="490180"/>
        </a:xfrm>
        <a:prstGeom prst="roundRect">
          <a:avLst>
            <a:gd name="adj" fmla="val 10000"/>
          </a:avLst>
        </a:prstGeom>
        <a:solidFill>
          <a:schemeClr val="accent2">
            <a:shade val="80000"/>
            <a:hueOff val="-174954"/>
            <a:satOff val="-11335"/>
            <a:lumOff val="153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2- Managed Risk</a:t>
          </a:r>
        </a:p>
      </dsp:txBody>
      <dsp:txXfrm>
        <a:off x="645292" y="1130879"/>
        <a:ext cx="3561728" cy="461466"/>
      </dsp:txXfrm>
    </dsp:sp>
    <dsp:sp modelId="{95917132-B0E6-8E45-8158-5F1CC0F310FF}">
      <dsp:nvSpPr>
        <dsp:cNvPr id="0" name=""/>
        <dsp:cNvSpPr/>
      </dsp:nvSpPr>
      <dsp:spPr>
        <a:xfrm>
          <a:off x="946404" y="1674783"/>
          <a:ext cx="4224528" cy="490180"/>
        </a:xfrm>
        <a:prstGeom prst="roundRect">
          <a:avLst>
            <a:gd name="adj" fmla="val 10000"/>
          </a:avLst>
        </a:prstGeom>
        <a:solidFill>
          <a:schemeClr val="accent2">
            <a:shade val="80000"/>
            <a:hueOff val="-262430"/>
            <a:satOff val="-17003"/>
            <a:lumOff val="2299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3- Assurance</a:t>
          </a:r>
        </a:p>
      </dsp:txBody>
      <dsp:txXfrm>
        <a:off x="960761" y="1689140"/>
        <a:ext cx="3561728" cy="461466"/>
      </dsp:txXfrm>
    </dsp:sp>
    <dsp:sp modelId="{DD00CD3C-88C4-E54F-94AD-B30EF48869BD}">
      <dsp:nvSpPr>
        <dsp:cNvPr id="0" name=""/>
        <dsp:cNvSpPr/>
      </dsp:nvSpPr>
      <dsp:spPr>
        <a:xfrm>
          <a:off x="1261871" y="2233044"/>
          <a:ext cx="4224528" cy="490180"/>
        </a:xfrm>
        <a:prstGeom prst="roundRect">
          <a:avLst>
            <a:gd name="adj" fmla="val 10000"/>
          </a:avLst>
        </a:prstGeom>
        <a:solidFill>
          <a:schemeClr val="accent2">
            <a:shade val="80000"/>
            <a:hueOff val="-349907"/>
            <a:satOff val="-22670"/>
            <a:lumOff val="306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4- High Assurance</a:t>
          </a:r>
        </a:p>
      </dsp:txBody>
      <dsp:txXfrm>
        <a:off x="1276228" y="2247401"/>
        <a:ext cx="3561728" cy="461466"/>
      </dsp:txXfrm>
    </dsp:sp>
    <dsp:sp modelId="{CA7B23E1-46EF-914A-8019-DBC5C73FC097}">
      <dsp:nvSpPr>
        <dsp:cNvPr id="0" name=""/>
        <dsp:cNvSpPr/>
      </dsp:nvSpPr>
      <dsp:spPr>
        <a:xfrm>
          <a:off x="3905910" y="358104"/>
          <a:ext cx="318617" cy="318617"/>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977599" y="358104"/>
        <a:ext cx="175239" cy="239759"/>
      </dsp:txXfrm>
    </dsp:sp>
    <dsp:sp modelId="{88CF607E-92B4-7D42-AD8F-86641153865D}">
      <dsp:nvSpPr>
        <dsp:cNvPr id="0" name=""/>
        <dsp:cNvSpPr/>
      </dsp:nvSpPr>
      <dsp:spPr>
        <a:xfrm>
          <a:off x="4221378" y="916365"/>
          <a:ext cx="318617" cy="318617"/>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293067" y="916365"/>
        <a:ext cx="175239" cy="239759"/>
      </dsp:txXfrm>
    </dsp:sp>
    <dsp:sp modelId="{E1B60D0A-3C80-974C-8813-86D00C81B7F1}">
      <dsp:nvSpPr>
        <dsp:cNvPr id="0" name=""/>
        <dsp:cNvSpPr/>
      </dsp:nvSpPr>
      <dsp:spPr>
        <a:xfrm>
          <a:off x="4536846" y="1466456"/>
          <a:ext cx="318617" cy="318617"/>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608535" y="1466456"/>
        <a:ext cx="175239" cy="239759"/>
      </dsp:txXfrm>
    </dsp:sp>
    <dsp:sp modelId="{C47A4E73-AEE5-CF40-96EA-368259ADD5AD}">
      <dsp:nvSpPr>
        <dsp:cNvPr id="0" name=""/>
        <dsp:cNvSpPr/>
      </dsp:nvSpPr>
      <dsp:spPr>
        <a:xfrm>
          <a:off x="4852314" y="2030164"/>
          <a:ext cx="318617" cy="318617"/>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924003" y="2030164"/>
        <a:ext cx="175239" cy="239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871F9-66A3-5442-83B8-4D1A59284856}">
      <dsp:nvSpPr>
        <dsp:cNvPr id="0" name=""/>
        <dsp:cNvSpPr/>
      </dsp:nvSpPr>
      <dsp:spPr>
        <a:xfrm>
          <a:off x="0" y="0"/>
          <a:ext cx="1954185" cy="205137"/>
        </a:xfrm>
        <a:prstGeom prst="roundRect">
          <a:avLst>
            <a:gd name="adj" fmla="val 10000"/>
          </a:avLst>
        </a:prstGeom>
        <a:solidFill>
          <a:schemeClr val="accent2">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0- Unmanaged Risk</a:t>
          </a:r>
        </a:p>
      </dsp:txBody>
      <dsp:txXfrm>
        <a:off x="6008" y="6008"/>
        <a:ext cx="1708825" cy="193121"/>
      </dsp:txXfrm>
    </dsp:sp>
    <dsp:sp modelId="{206DB4F5-5C9F-A342-AB4A-07D2F09A1F99}">
      <dsp:nvSpPr>
        <dsp:cNvPr id="0" name=""/>
        <dsp:cNvSpPr/>
      </dsp:nvSpPr>
      <dsp:spPr>
        <a:xfrm>
          <a:off x="145929" y="233628"/>
          <a:ext cx="1954185" cy="205137"/>
        </a:xfrm>
        <a:prstGeom prst="roundRect">
          <a:avLst>
            <a:gd name="adj" fmla="val 10000"/>
          </a:avLst>
        </a:prstGeom>
        <a:solidFill>
          <a:schemeClr val="accent2">
            <a:shade val="80000"/>
            <a:hueOff val="-87477"/>
            <a:satOff val="-5668"/>
            <a:lumOff val="76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1- Evaluated Risk</a:t>
          </a:r>
        </a:p>
      </dsp:txBody>
      <dsp:txXfrm>
        <a:off x="151937" y="239636"/>
        <a:ext cx="1662900" cy="193121"/>
      </dsp:txXfrm>
    </dsp:sp>
    <dsp:sp modelId="{CEB19A2A-9E0A-E148-8F3A-E4B4746DF55E}">
      <dsp:nvSpPr>
        <dsp:cNvPr id="0" name=""/>
        <dsp:cNvSpPr/>
      </dsp:nvSpPr>
      <dsp:spPr>
        <a:xfrm>
          <a:off x="291858" y="467256"/>
          <a:ext cx="1954185" cy="205137"/>
        </a:xfrm>
        <a:prstGeom prst="roundRect">
          <a:avLst>
            <a:gd name="adj" fmla="val 10000"/>
          </a:avLst>
        </a:prstGeom>
        <a:solidFill>
          <a:schemeClr val="accent2">
            <a:shade val="80000"/>
            <a:hueOff val="-174954"/>
            <a:satOff val="-11335"/>
            <a:lumOff val="153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2- Managed Risk</a:t>
          </a:r>
        </a:p>
      </dsp:txBody>
      <dsp:txXfrm>
        <a:off x="297866" y="473264"/>
        <a:ext cx="1662900" cy="193121"/>
      </dsp:txXfrm>
    </dsp:sp>
    <dsp:sp modelId="{95917132-B0E6-8E45-8158-5F1CC0F310FF}">
      <dsp:nvSpPr>
        <dsp:cNvPr id="0" name=""/>
        <dsp:cNvSpPr/>
      </dsp:nvSpPr>
      <dsp:spPr>
        <a:xfrm>
          <a:off x="437788" y="700885"/>
          <a:ext cx="1954185" cy="205137"/>
        </a:xfrm>
        <a:prstGeom prst="roundRect">
          <a:avLst>
            <a:gd name="adj" fmla="val 10000"/>
          </a:avLst>
        </a:prstGeom>
        <a:solidFill>
          <a:schemeClr val="accent2">
            <a:shade val="80000"/>
            <a:hueOff val="-262430"/>
            <a:satOff val="-17003"/>
            <a:lumOff val="2299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3- Assurance</a:t>
          </a:r>
        </a:p>
      </dsp:txBody>
      <dsp:txXfrm>
        <a:off x="443796" y="706893"/>
        <a:ext cx="1662900" cy="193121"/>
      </dsp:txXfrm>
    </dsp:sp>
    <dsp:sp modelId="{DD00CD3C-88C4-E54F-94AD-B30EF48869BD}">
      <dsp:nvSpPr>
        <dsp:cNvPr id="0" name=""/>
        <dsp:cNvSpPr/>
      </dsp:nvSpPr>
      <dsp:spPr>
        <a:xfrm>
          <a:off x="583717" y="934513"/>
          <a:ext cx="1954185" cy="205137"/>
        </a:xfrm>
        <a:prstGeom prst="roundRect">
          <a:avLst>
            <a:gd name="adj" fmla="val 10000"/>
          </a:avLst>
        </a:prstGeom>
        <a:solidFill>
          <a:schemeClr val="accent2">
            <a:shade val="80000"/>
            <a:hueOff val="-349907"/>
            <a:satOff val="-22670"/>
            <a:lumOff val="306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4- High Assurance</a:t>
          </a:r>
        </a:p>
      </dsp:txBody>
      <dsp:txXfrm>
        <a:off x="589725" y="940521"/>
        <a:ext cx="1662900" cy="193121"/>
      </dsp:txXfrm>
    </dsp:sp>
    <dsp:sp modelId="{CA7B23E1-46EF-914A-8019-DBC5C73FC097}">
      <dsp:nvSpPr>
        <dsp:cNvPr id="0" name=""/>
        <dsp:cNvSpPr/>
      </dsp:nvSpPr>
      <dsp:spPr>
        <a:xfrm>
          <a:off x="1820846" y="149864"/>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850847" y="149864"/>
        <a:ext cx="73337" cy="100338"/>
      </dsp:txXfrm>
    </dsp:sp>
    <dsp:sp modelId="{88CF607E-92B4-7D42-AD8F-86641153865D}">
      <dsp:nvSpPr>
        <dsp:cNvPr id="0" name=""/>
        <dsp:cNvSpPr/>
      </dsp:nvSpPr>
      <dsp:spPr>
        <a:xfrm>
          <a:off x="1966775" y="383492"/>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996776" y="383492"/>
        <a:ext cx="73337" cy="100338"/>
      </dsp:txXfrm>
    </dsp:sp>
    <dsp:sp modelId="{E1B60D0A-3C80-974C-8813-86D00C81B7F1}">
      <dsp:nvSpPr>
        <dsp:cNvPr id="0" name=""/>
        <dsp:cNvSpPr/>
      </dsp:nvSpPr>
      <dsp:spPr>
        <a:xfrm>
          <a:off x="2112704" y="613702"/>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142705" y="613702"/>
        <a:ext cx="73337" cy="100338"/>
      </dsp:txXfrm>
    </dsp:sp>
    <dsp:sp modelId="{C47A4E73-AEE5-CF40-96EA-368259ADD5AD}">
      <dsp:nvSpPr>
        <dsp:cNvPr id="0" name=""/>
        <dsp:cNvSpPr/>
      </dsp:nvSpPr>
      <dsp:spPr>
        <a:xfrm>
          <a:off x="2258634" y="849609"/>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288635" y="849609"/>
        <a:ext cx="73337" cy="1003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871F9-66A3-5442-83B8-4D1A59284856}">
      <dsp:nvSpPr>
        <dsp:cNvPr id="0" name=""/>
        <dsp:cNvSpPr/>
      </dsp:nvSpPr>
      <dsp:spPr>
        <a:xfrm>
          <a:off x="0" y="0"/>
          <a:ext cx="1954185" cy="205137"/>
        </a:xfrm>
        <a:prstGeom prst="roundRect">
          <a:avLst>
            <a:gd name="adj" fmla="val 10000"/>
          </a:avLst>
        </a:prstGeom>
        <a:solidFill>
          <a:schemeClr val="accent2">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0- Unmanaged Risk</a:t>
          </a:r>
        </a:p>
      </dsp:txBody>
      <dsp:txXfrm>
        <a:off x="6008" y="6008"/>
        <a:ext cx="1708825" cy="193121"/>
      </dsp:txXfrm>
    </dsp:sp>
    <dsp:sp modelId="{206DB4F5-5C9F-A342-AB4A-07D2F09A1F99}">
      <dsp:nvSpPr>
        <dsp:cNvPr id="0" name=""/>
        <dsp:cNvSpPr/>
      </dsp:nvSpPr>
      <dsp:spPr>
        <a:xfrm>
          <a:off x="145929" y="233628"/>
          <a:ext cx="1954185" cy="205137"/>
        </a:xfrm>
        <a:prstGeom prst="roundRect">
          <a:avLst>
            <a:gd name="adj" fmla="val 10000"/>
          </a:avLst>
        </a:prstGeom>
        <a:solidFill>
          <a:schemeClr val="accent2">
            <a:shade val="80000"/>
            <a:hueOff val="-87477"/>
            <a:satOff val="-5668"/>
            <a:lumOff val="76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1- Evaluated Risk</a:t>
          </a:r>
        </a:p>
      </dsp:txBody>
      <dsp:txXfrm>
        <a:off x="151937" y="239636"/>
        <a:ext cx="1662900" cy="193121"/>
      </dsp:txXfrm>
    </dsp:sp>
    <dsp:sp modelId="{CEB19A2A-9E0A-E148-8F3A-E4B4746DF55E}">
      <dsp:nvSpPr>
        <dsp:cNvPr id="0" name=""/>
        <dsp:cNvSpPr/>
      </dsp:nvSpPr>
      <dsp:spPr>
        <a:xfrm>
          <a:off x="291858" y="467256"/>
          <a:ext cx="1954185" cy="205137"/>
        </a:xfrm>
        <a:prstGeom prst="roundRect">
          <a:avLst>
            <a:gd name="adj" fmla="val 10000"/>
          </a:avLst>
        </a:prstGeom>
        <a:solidFill>
          <a:schemeClr val="accent2">
            <a:shade val="80000"/>
            <a:hueOff val="-174954"/>
            <a:satOff val="-11335"/>
            <a:lumOff val="153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2- Managed Risk</a:t>
          </a:r>
        </a:p>
      </dsp:txBody>
      <dsp:txXfrm>
        <a:off x="297866" y="473264"/>
        <a:ext cx="1662900" cy="193121"/>
      </dsp:txXfrm>
    </dsp:sp>
    <dsp:sp modelId="{95917132-B0E6-8E45-8158-5F1CC0F310FF}">
      <dsp:nvSpPr>
        <dsp:cNvPr id="0" name=""/>
        <dsp:cNvSpPr/>
      </dsp:nvSpPr>
      <dsp:spPr>
        <a:xfrm>
          <a:off x="437788" y="700885"/>
          <a:ext cx="1954185" cy="205137"/>
        </a:xfrm>
        <a:prstGeom prst="roundRect">
          <a:avLst>
            <a:gd name="adj" fmla="val 10000"/>
          </a:avLst>
        </a:prstGeom>
        <a:solidFill>
          <a:schemeClr val="accent2">
            <a:shade val="80000"/>
            <a:hueOff val="-262430"/>
            <a:satOff val="-17003"/>
            <a:lumOff val="2299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3- Assurance</a:t>
          </a:r>
        </a:p>
      </dsp:txBody>
      <dsp:txXfrm>
        <a:off x="443796" y="706893"/>
        <a:ext cx="1662900" cy="193121"/>
      </dsp:txXfrm>
    </dsp:sp>
    <dsp:sp modelId="{DD00CD3C-88C4-E54F-94AD-B30EF48869BD}">
      <dsp:nvSpPr>
        <dsp:cNvPr id="0" name=""/>
        <dsp:cNvSpPr/>
      </dsp:nvSpPr>
      <dsp:spPr>
        <a:xfrm>
          <a:off x="583717" y="934513"/>
          <a:ext cx="1954185" cy="205137"/>
        </a:xfrm>
        <a:prstGeom prst="roundRect">
          <a:avLst>
            <a:gd name="adj" fmla="val 10000"/>
          </a:avLst>
        </a:prstGeom>
        <a:solidFill>
          <a:schemeClr val="accent2">
            <a:shade val="80000"/>
            <a:hueOff val="-349907"/>
            <a:satOff val="-22670"/>
            <a:lumOff val="306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4- High Assurance</a:t>
          </a:r>
        </a:p>
      </dsp:txBody>
      <dsp:txXfrm>
        <a:off x="589725" y="940521"/>
        <a:ext cx="1662900" cy="193121"/>
      </dsp:txXfrm>
    </dsp:sp>
    <dsp:sp modelId="{CA7B23E1-46EF-914A-8019-DBC5C73FC097}">
      <dsp:nvSpPr>
        <dsp:cNvPr id="0" name=""/>
        <dsp:cNvSpPr/>
      </dsp:nvSpPr>
      <dsp:spPr>
        <a:xfrm>
          <a:off x="1820846" y="149864"/>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850847" y="149864"/>
        <a:ext cx="73337" cy="100338"/>
      </dsp:txXfrm>
    </dsp:sp>
    <dsp:sp modelId="{88CF607E-92B4-7D42-AD8F-86641153865D}">
      <dsp:nvSpPr>
        <dsp:cNvPr id="0" name=""/>
        <dsp:cNvSpPr/>
      </dsp:nvSpPr>
      <dsp:spPr>
        <a:xfrm>
          <a:off x="1966775" y="383492"/>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996776" y="383492"/>
        <a:ext cx="73337" cy="100338"/>
      </dsp:txXfrm>
    </dsp:sp>
    <dsp:sp modelId="{E1B60D0A-3C80-974C-8813-86D00C81B7F1}">
      <dsp:nvSpPr>
        <dsp:cNvPr id="0" name=""/>
        <dsp:cNvSpPr/>
      </dsp:nvSpPr>
      <dsp:spPr>
        <a:xfrm>
          <a:off x="2112704" y="613702"/>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142705" y="613702"/>
        <a:ext cx="73337" cy="100338"/>
      </dsp:txXfrm>
    </dsp:sp>
    <dsp:sp modelId="{C47A4E73-AEE5-CF40-96EA-368259ADD5AD}">
      <dsp:nvSpPr>
        <dsp:cNvPr id="0" name=""/>
        <dsp:cNvSpPr/>
      </dsp:nvSpPr>
      <dsp:spPr>
        <a:xfrm>
          <a:off x="2258634" y="849609"/>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288635" y="849609"/>
        <a:ext cx="73337" cy="1003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871F9-66A3-5442-83B8-4D1A59284856}">
      <dsp:nvSpPr>
        <dsp:cNvPr id="0" name=""/>
        <dsp:cNvSpPr/>
      </dsp:nvSpPr>
      <dsp:spPr>
        <a:xfrm>
          <a:off x="0" y="0"/>
          <a:ext cx="1954185" cy="205137"/>
        </a:xfrm>
        <a:prstGeom prst="roundRect">
          <a:avLst>
            <a:gd name="adj" fmla="val 10000"/>
          </a:avLst>
        </a:prstGeom>
        <a:solidFill>
          <a:schemeClr val="accent2">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0- Unmanaged Risk</a:t>
          </a:r>
        </a:p>
      </dsp:txBody>
      <dsp:txXfrm>
        <a:off x="6008" y="6008"/>
        <a:ext cx="1708825" cy="193121"/>
      </dsp:txXfrm>
    </dsp:sp>
    <dsp:sp modelId="{206DB4F5-5C9F-A342-AB4A-07D2F09A1F99}">
      <dsp:nvSpPr>
        <dsp:cNvPr id="0" name=""/>
        <dsp:cNvSpPr/>
      </dsp:nvSpPr>
      <dsp:spPr>
        <a:xfrm>
          <a:off x="145929" y="233628"/>
          <a:ext cx="1954185" cy="205137"/>
        </a:xfrm>
        <a:prstGeom prst="roundRect">
          <a:avLst>
            <a:gd name="adj" fmla="val 10000"/>
          </a:avLst>
        </a:prstGeom>
        <a:solidFill>
          <a:schemeClr val="accent2">
            <a:shade val="80000"/>
            <a:hueOff val="-87477"/>
            <a:satOff val="-5668"/>
            <a:lumOff val="76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1- Evaluated Risk</a:t>
          </a:r>
        </a:p>
      </dsp:txBody>
      <dsp:txXfrm>
        <a:off x="151937" y="239636"/>
        <a:ext cx="1662900" cy="193121"/>
      </dsp:txXfrm>
    </dsp:sp>
    <dsp:sp modelId="{CEB19A2A-9E0A-E148-8F3A-E4B4746DF55E}">
      <dsp:nvSpPr>
        <dsp:cNvPr id="0" name=""/>
        <dsp:cNvSpPr/>
      </dsp:nvSpPr>
      <dsp:spPr>
        <a:xfrm>
          <a:off x="291858" y="467256"/>
          <a:ext cx="1954185" cy="205137"/>
        </a:xfrm>
        <a:prstGeom prst="roundRect">
          <a:avLst>
            <a:gd name="adj" fmla="val 10000"/>
          </a:avLst>
        </a:prstGeom>
        <a:solidFill>
          <a:schemeClr val="accent2">
            <a:shade val="80000"/>
            <a:hueOff val="-174954"/>
            <a:satOff val="-11335"/>
            <a:lumOff val="153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2- Managed Risk</a:t>
          </a:r>
        </a:p>
      </dsp:txBody>
      <dsp:txXfrm>
        <a:off x="297866" y="473264"/>
        <a:ext cx="1662900" cy="193121"/>
      </dsp:txXfrm>
    </dsp:sp>
    <dsp:sp modelId="{95917132-B0E6-8E45-8158-5F1CC0F310FF}">
      <dsp:nvSpPr>
        <dsp:cNvPr id="0" name=""/>
        <dsp:cNvSpPr/>
      </dsp:nvSpPr>
      <dsp:spPr>
        <a:xfrm>
          <a:off x="437788" y="700885"/>
          <a:ext cx="1954185" cy="205137"/>
        </a:xfrm>
        <a:prstGeom prst="roundRect">
          <a:avLst>
            <a:gd name="adj" fmla="val 10000"/>
          </a:avLst>
        </a:prstGeom>
        <a:solidFill>
          <a:schemeClr val="accent2">
            <a:shade val="80000"/>
            <a:hueOff val="-262430"/>
            <a:satOff val="-17003"/>
            <a:lumOff val="2299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3- Assurance</a:t>
          </a:r>
        </a:p>
      </dsp:txBody>
      <dsp:txXfrm>
        <a:off x="443796" y="706893"/>
        <a:ext cx="1662900" cy="193121"/>
      </dsp:txXfrm>
    </dsp:sp>
    <dsp:sp modelId="{DD00CD3C-88C4-E54F-94AD-B30EF48869BD}">
      <dsp:nvSpPr>
        <dsp:cNvPr id="0" name=""/>
        <dsp:cNvSpPr/>
      </dsp:nvSpPr>
      <dsp:spPr>
        <a:xfrm>
          <a:off x="583717" y="934513"/>
          <a:ext cx="1954185" cy="205137"/>
        </a:xfrm>
        <a:prstGeom prst="roundRect">
          <a:avLst>
            <a:gd name="adj" fmla="val 10000"/>
          </a:avLst>
        </a:prstGeom>
        <a:solidFill>
          <a:schemeClr val="accent2">
            <a:shade val="80000"/>
            <a:hueOff val="-349907"/>
            <a:satOff val="-22670"/>
            <a:lumOff val="306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4- High Assurance</a:t>
          </a:r>
        </a:p>
      </dsp:txBody>
      <dsp:txXfrm>
        <a:off x="589725" y="940521"/>
        <a:ext cx="1662900" cy="193121"/>
      </dsp:txXfrm>
    </dsp:sp>
    <dsp:sp modelId="{CA7B23E1-46EF-914A-8019-DBC5C73FC097}">
      <dsp:nvSpPr>
        <dsp:cNvPr id="0" name=""/>
        <dsp:cNvSpPr/>
      </dsp:nvSpPr>
      <dsp:spPr>
        <a:xfrm>
          <a:off x="1820846" y="149864"/>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850847" y="149864"/>
        <a:ext cx="73337" cy="100338"/>
      </dsp:txXfrm>
    </dsp:sp>
    <dsp:sp modelId="{88CF607E-92B4-7D42-AD8F-86641153865D}">
      <dsp:nvSpPr>
        <dsp:cNvPr id="0" name=""/>
        <dsp:cNvSpPr/>
      </dsp:nvSpPr>
      <dsp:spPr>
        <a:xfrm>
          <a:off x="1966775" y="383492"/>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996776" y="383492"/>
        <a:ext cx="73337" cy="100338"/>
      </dsp:txXfrm>
    </dsp:sp>
    <dsp:sp modelId="{E1B60D0A-3C80-974C-8813-86D00C81B7F1}">
      <dsp:nvSpPr>
        <dsp:cNvPr id="0" name=""/>
        <dsp:cNvSpPr/>
      </dsp:nvSpPr>
      <dsp:spPr>
        <a:xfrm>
          <a:off x="2112704" y="613702"/>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142705" y="613702"/>
        <a:ext cx="73337" cy="100338"/>
      </dsp:txXfrm>
    </dsp:sp>
    <dsp:sp modelId="{C47A4E73-AEE5-CF40-96EA-368259ADD5AD}">
      <dsp:nvSpPr>
        <dsp:cNvPr id="0" name=""/>
        <dsp:cNvSpPr/>
      </dsp:nvSpPr>
      <dsp:spPr>
        <a:xfrm>
          <a:off x="2258634" y="849609"/>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288635" y="849609"/>
        <a:ext cx="73337" cy="1003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871F9-66A3-5442-83B8-4D1A59284856}">
      <dsp:nvSpPr>
        <dsp:cNvPr id="0" name=""/>
        <dsp:cNvSpPr/>
      </dsp:nvSpPr>
      <dsp:spPr>
        <a:xfrm>
          <a:off x="0" y="0"/>
          <a:ext cx="1954185" cy="205137"/>
        </a:xfrm>
        <a:prstGeom prst="roundRect">
          <a:avLst>
            <a:gd name="adj" fmla="val 10000"/>
          </a:avLst>
        </a:prstGeom>
        <a:solidFill>
          <a:schemeClr val="accent2">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0- Unmanaged Risk</a:t>
          </a:r>
        </a:p>
      </dsp:txBody>
      <dsp:txXfrm>
        <a:off x="6008" y="6008"/>
        <a:ext cx="1708825" cy="193121"/>
      </dsp:txXfrm>
    </dsp:sp>
    <dsp:sp modelId="{206DB4F5-5C9F-A342-AB4A-07D2F09A1F99}">
      <dsp:nvSpPr>
        <dsp:cNvPr id="0" name=""/>
        <dsp:cNvSpPr/>
      </dsp:nvSpPr>
      <dsp:spPr>
        <a:xfrm>
          <a:off x="145929" y="233628"/>
          <a:ext cx="1954185" cy="205137"/>
        </a:xfrm>
        <a:prstGeom prst="roundRect">
          <a:avLst>
            <a:gd name="adj" fmla="val 10000"/>
          </a:avLst>
        </a:prstGeom>
        <a:solidFill>
          <a:schemeClr val="accent2">
            <a:shade val="80000"/>
            <a:hueOff val="-87477"/>
            <a:satOff val="-5668"/>
            <a:lumOff val="76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1- Evaluated Risk</a:t>
          </a:r>
        </a:p>
      </dsp:txBody>
      <dsp:txXfrm>
        <a:off x="151937" y="239636"/>
        <a:ext cx="1662900" cy="193121"/>
      </dsp:txXfrm>
    </dsp:sp>
    <dsp:sp modelId="{CEB19A2A-9E0A-E148-8F3A-E4B4746DF55E}">
      <dsp:nvSpPr>
        <dsp:cNvPr id="0" name=""/>
        <dsp:cNvSpPr/>
      </dsp:nvSpPr>
      <dsp:spPr>
        <a:xfrm>
          <a:off x="291858" y="467256"/>
          <a:ext cx="1954185" cy="205137"/>
        </a:xfrm>
        <a:prstGeom prst="roundRect">
          <a:avLst>
            <a:gd name="adj" fmla="val 10000"/>
          </a:avLst>
        </a:prstGeom>
        <a:solidFill>
          <a:schemeClr val="accent2">
            <a:shade val="80000"/>
            <a:hueOff val="-174954"/>
            <a:satOff val="-11335"/>
            <a:lumOff val="153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2- Managed Risk</a:t>
          </a:r>
        </a:p>
      </dsp:txBody>
      <dsp:txXfrm>
        <a:off x="297866" y="473264"/>
        <a:ext cx="1662900" cy="193121"/>
      </dsp:txXfrm>
    </dsp:sp>
    <dsp:sp modelId="{95917132-B0E6-8E45-8158-5F1CC0F310FF}">
      <dsp:nvSpPr>
        <dsp:cNvPr id="0" name=""/>
        <dsp:cNvSpPr/>
      </dsp:nvSpPr>
      <dsp:spPr>
        <a:xfrm>
          <a:off x="437788" y="700885"/>
          <a:ext cx="1954185" cy="205137"/>
        </a:xfrm>
        <a:prstGeom prst="roundRect">
          <a:avLst>
            <a:gd name="adj" fmla="val 10000"/>
          </a:avLst>
        </a:prstGeom>
        <a:solidFill>
          <a:schemeClr val="accent2">
            <a:shade val="80000"/>
            <a:hueOff val="-262430"/>
            <a:satOff val="-17003"/>
            <a:lumOff val="2299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3- Assurance</a:t>
          </a:r>
        </a:p>
      </dsp:txBody>
      <dsp:txXfrm>
        <a:off x="443796" y="706893"/>
        <a:ext cx="1662900" cy="193121"/>
      </dsp:txXfrm>
    </dsp:sp>
    <dsp:sp modelId="{DD00CD3C-88C4-E54F-94AD-B30EF48869BD}">
      <dsp:nvSpPr>
        <dsp:cNvPr id="0" name=""/>
        <dsp:cNvSpPr/>
      </dsp:nvSpPr>
      <dsp:spPr>
        <a:xfrm>
          <a:off x="583717" y="934513"/>
          <a:ext cx="1954185" cy="205137"/>
        </a:xfrm>
        <a:prstGeom prst="roundRect">
          <a:avLst>
            <a:gd name="adj" fmla="val 10000"/>
          </a:avLst>
        </a:prstGeom>
        <a:solidFill>
          <a:schemeClr val="accent2">
            <a:shade val="80000"/>
            <a:hueOff val="-349907"/>
            <a:satOff val="-22670"/>
            <a:lumOff val="306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4- High Assurance</a:t>
          </a:r>
        </a:p>
      </dsp:txBody>
      <dsp:txXfrm>
        <a:off x="589725" y="940521"/>
        <a:ext cx="1662900" cy="193121"/>
      </dsp:txXfrm>
    </dsp:sp>
    <dsp:sp modelId="{CA7B23E1-46EF-914A-8019-DBC5C73FC097}">
      <dsp:nvSpPr>
        <dsp:cNvPr id="0" name=""/>
        <dsp:cNvSpPr/>
      </dsp:nvSpPr>
      <dsp:spPr>
        <a:xfrm>
          <a:off x="1820846" y="149864"/>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850847" y="149864"/>
        <a:ext cx="73337" cy="100338"/>
      </dsp:txXfrm>
    </dsp:sp>
    <dsp:sp modelId="{88CF607E-92B4-7D42-AD8F-86641153865D}">
      <dsp:nvSpPr>
        <dsp:cNvPr id="0" name=""/>
        <dsp:cNvSpPr/>
      </dsp:nvSpPr>
      <dsp:spPr>
        <a:xfrm>
          <a:off x="1966775" y="383492"/>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996776" y="383492"/>
        <a:ext cx="73337" cy="100338"/>
      </dsp:txXfrm>
    </dsp:sp>
    <dsp:sp modelId="{E1B60D0A-3C80-974C-8813-86D00C81B7F1}">
      <dsp:nvSpPr>
        <dsp:cNvPr id="0" name=""/>
        <dsp:cNvSpPr/>
      </dsp:nvSpPr>
      <dsp:spPr>
        <a:xfrm>
          <a:off x="2112704" y="613702"/>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142705" y="613702"/>
        <a:ext cx="73337" cy="100338"/>
      </dsp:txXfrm>
    </dsp:sp>
    <dsp:sp modelId="{C47A4E73-AEE5-CF40-96EA-368259ADD5AD}">
      <dsp:nvSpPr>
        <dsp:cNvPr id="0" name=""/>
        <dsp:cNvSpPr/>
      </dsp:nvSpPr>
      <dsp:spPr>
        <a:xfrm>
          <a:off x="2258634" y="849609"/>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288635" y="849609"/>
        <a:ext cx="73337" cy="1003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871F9-66A3-5442-83B8-4D1A59284856}">
      <dsp:nvSpPr>
        <dsp:cNvPr id="0" name=""/>
        <dsp:cNvSpPr/>
      </dsp:nvSpPr>
      <dsp:spPr>
        <a:xfrm>
          <a:off x="0" y="0"/>
          <a:ext cx="1954185" cy="205137"/>
        </a:xfrm>
        <a:prstGeom prst="roundRect">
          <a:avLst>
            <a:gd name="adj" fmla="val 10000"/>
          </a:avLst>
        </a:prstGeom>
        <a:solidFill>
          <a:schemeClr val="accent2">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0- Unmanaged Risk</a:t>
          </a:r>
        </a:p>
      </dsp:txBody>
      <dsp:txXfrm>
        <a:off x="6008" y="6008"/>
        <a:ext cx="1708825" cy="193121"/>
      </dsp:txXfrm>
    </dsp:sp>
    <dsp:sp modelId="{206DB4F5-5C9F-A342-AB4A-07D2F09A1F99}">
      <dsp:nvSpPr>
        <dsp:cNvPr id="0" name=""/>
        <dsp:cNvSpPr/>
      </dsp:nvSpPr>
      <dsp:spPr>
        <a:xfrm>
          <a:off x="145929" y="233628"/>
          <a:ext cx="1954185" cy="205137"/>
        </a:xfrm>
        <a:prstGeom prst="roundRect">
          <a:avLst>
            <a:gd name="adj" fmla="val 10000"/>
          </a:avLst>
        </a:prstGeom>
        <a:solidFill>
          <a:schemeClr val="accent2">
            <a:shade val="80000"/>
            <a:hueOff val="-87477"/>
            <a:satOff val="-5668"/>
            <a:lumOff val="76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1- Evaluated Risk</a:t>
          </a:r>
        </a:p>
      </dsp:txBody>
      <dsp:txXfrm>
        <a:off x="151937" y="239636"/>
        <a:ext cx="1662900" cy="193121"/>
      </dsp:txXfrm>
    </dsp:sp>
    <dsp:sp modelId="{CEB19A2A-9E0A-E148-8F3A-E4B4746DF55E}">
      <dsp:nvSpPr>
        <dsp:cNvPr id="0" name=""/>
        <dsp:cNvSpPr/>
      </dsp:nvSpPr>
      <dsp:spPr>
        <a:xfrm>
          <a:off x="291858" y="467256"/>
          <a:ext cx="1954185" cy="205137"/>
        </a:xfrm>
        <a:prstGeom prst="roundRect">
          <a:avLst>
            <a:gd name="adj" fmla="val 10000"/>
          </a:avLst>
        </a:prstGeom>
        <a:solidFill>
          <a:schemeClr val="accent2">
            <a:shade val="80000"/>
            <a:hueOff val="-174954"/>
            <a:satOff val="-11335"/>
            <a:lumOff val="153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2- Managed Risk</a:t>
          </a:r>
        </a:p>
      </dsp:txBody>
      <dsp:txXfrm>
        <a:off x="297866" y="473264"/>
        <a:ext cx="1662900" cy="193121"/>
      </dsp:txXfrm>
    </dsp:sp>
    <dsp:sp modelId="{95917132-B0E6-8E45-8158-5F1CC0F310FF}">
      <dsp:nvSpPr>
        <dsp:cNvPr id="0" name=""/>
        <dsp:cNvSpPr/>
      </dsp:nvSpPr>
      <dsp:spPr>
        <a:xfrm>
          <a:off x="437788" y="700885"/>
          <a:ext cx="1954185" cy="205137"/>
        </a:xfrm>
        <a:prstGeom prst="roundRect">
          <a:avLst>
            <a:gd name="adj" fmla="val 10000"/>
          </a:avLst>
        </a:prstGeom>
        <a:solidFill>
          <a:schemeClr val="accent2">
            <a:shade val="80000"/>
            <a:hueOff val="-262430"/>
            <a:satOff val="-17003"/>
            <a:lumOff val="2299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3- Assurance</a:t>
          </a:r>
        </a:p>
      </dsp:txBody>
      <dsp:txXfrm>
        <a:off x="443796" y="706893"/>
        <a:ext cx="1662900" cy="193121"/>
      </dsp:txXfrm>
    </dsp:sp>
    <dsp:sp modelId="{DD00CD3C-88C4-E54F-94AD-B30EF48869BD}">
      <dsp:nvSpPr>
        <dsp:cNvPr id="0" name=""/>
        <dsp:cNvSpPr/>
      </dsp:nvSpPr>
      <dsp:spPr>
        <a:xfrm>
          <a:off x="583717" y="934513"/>
          <a:ext cx="1954185" cy="205137"/>
        </a:xfrm>
        <a:prstGeom prst="roundRect">
          <a:avLst>
            <a:gd name="adj" fmla="val 10000"/>
          </a:avLst>
        </a:prstGeom>
        <a:solidFill>
          <a:schemeClr val="accent2">
            <a:shade val="80000"/>
            <a:hueOff val="-349907"/>
            <a:satOff val="-22670"/>
            <a:lumOff val="306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4- High Assurance</a:t>
          </a:r>
        </a:p>
      </dsp:txBody>
      <dsp:txXfrm>
        <a:off x="589725" y="940521"/>
        <a:ext cx="1662900" cy="193121"/>
      </dsp:txXfrm>
    </dsp:sp>
    <dsp:sp modelId="{CA7B23E1-46EF-914A-8019-DBC5C73FC097}">
      <dsp:nvSpPr>
        <dsp:cNvPr id="0" name=""/>
        <dsp:cNvSpPr/>
      </dsp:nvSpPr>
      <dsp:spPr>
        <a:xfrm>
          <a:off x="1820846" y="149864"/>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850847" y="149864"/>
        <a:ext cx="73337" cy="100338"/>
      </dsp:txXfrm>
    </dsp:sp>
    <dsp:sp modelId="{88CF607E-92B4-7D42-AD8F-86641153865D}">
      <dsp:nvSpPr>
        <dsp:cNvPr id="0" name=""/>
        <dsp:cNvSpPr/>
      </dsp:nvSpPr>
      <dsp:spPr>
        <a:xfrm>
          <a:off x="1966775" y="383492"/>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996776" y="383492"/>
        <a:ext cx="73337" cy="100338"/>
      </dsp:txXfrm>
    </dsp:sp>
    <dsp:sp modelId="{E1B60D0A-3C80-974C-8813-86D00C81B7F1}">
      <dsp:nvSpPr>
        <dsp:cNvPr id="0" name=""/>
        <dsp:cNvSpPr/>
      </dsp:nvSpPr>
      <dsp:spPr>
        <a:xfrm>
          <a:off x="2112704" y="613702"/>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142705" y="613702"/>
        <a:ext cx="73337" cy="100338"/>
      </dsp:txXfrm>
    </dsp:sp>
    <dsp:sp modelId="{C47A4E73-AEE5-CF40-96EA-368259ADD5AD}">
      <dsp:nvSpPr>
        <dsp:cNvPr id="0" name=""/>
        <dsp:cNvSpPr/>
      </dsp:nvSpPr>
      <dsp:spPr>
        <a:xfrm>
          <a:off x="2258634" y="849609"/>
          <a:ext cx="133339" cy="133339"/>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288635" y="849609"/>
        <a:ext cx="73337" cy="10033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86493" tIns="43247" rIns="86493" bIns="43247" rtlCol="0"/>
          <a:lstStyle>
            <a:lvl1pPr algn="l">
              <a:defRPr sz="1100"/>
            </a:lvl1pPr>
          </a:lstStyle>
          <a:p>
            <a:endParaRPr lang="en-US"/>
          </a:p>
        </p:txBody>
      </p:sp>
      <p:sp>
        <p:nvSpPr>
          <p:cNvPr id="3" name="Date Placeholder 2"/>
          <p:cNvSpPr>
            <a:spLocks noGrp="1"/>
          </p:cNvSpPr>
          <p:nvPr>
            <p:ph type="dt" sz="quarter" idx="1"/>
          </p:nvPr>
        </p:nvSpPr>
        <p:spPr>
          <a:xfrm>
            <a:off x="3884414" y="1"/>
            <a:ext cx="2972098" cy="464205"/>
          </a:xfrm>
          <a:prstGeom prst="rect">
            <a:avLst/>
          </a:prstGeom>
        </p:spPr>
        <p:txBody>
          <a:bodyPr vert="horz" lIns="86493" tIns="43247" rIns="86493" bIns="43247" rtlCol="0"/>
          <a:lstStyle>
            <a:lvl1pPr algn="r">
              <a:defRPr sz="1100"/>
            </a:lvl1pPr>
          </a:lstStyle>
          <a:p>
            <a:fld id="{9D046FCB-5C86-42EC-B6D7-4E4451CAEB21}" type="datetimeFigureOut">
              <a:rPr lang="en-US" smtClean="0"/>
              <a:t>1/12/2023</a:t>
            </a:fld>
            <a:endParaRPr lang="en-US"/>
          </a:p>
        </p:txBody>
      </p:sp>
      <p:sp>
        <p:nvSpPr>
          <p:cNvPr id="4" name="Footer Placeholder 3"/>
          <p:cNvSpPr>
            <a:spLocks noGrp="1"/>
          </p:cNvSpPr>
          <p:nvPr>
            <p:ph type="ftr" sz="quarter" idx="2"/>
          </p:nvPr>
        </p:nvSpPr>
        <p:spPr>
          <a:xfrm>
            <a:off x="0" y="8830659"/>
            <a:ext cx="2972098" cy="464205"/>
          </a:xfrm>
          <a:prstGeom prst="rect">
            <a:avLst/>
          </a:prstGeom>
        </p:spPr>
        <p:txBody>
          <a:bodyPr vert="horz" lIns="86493" tIns="43247" rIns="86493" bIns="43247" rtlCol="0" anchor="b"/>
          <a:lstStyle>
            <a:lvl1pPr algn="l">
              <a:defRPr sz="1100"/>
            </a:lvl1pPr>
          </a:lstStyle>
          <a:p>
            <a:endParaRPr lang="en-US"/>
          </a:p>
        </p:txBody>
      </p:sp>
      <p:sp>
        <p:nvSpPr>
          <p:cNvPr id="5" name="Slide Number Placeholder 4"/>
          <p:cNvSpPr>
            <a:spLocks noGrp="1"/>
          </p:cNvSpPr>
          <p:nvPr>
            <p:ph type="sldNum" sz="quarter" idx="3"/>
          </p:nvPr>
        </p:nvSpPr>
        <p:spPr>
          <a:xfrm>
            <a:off x="3884414" y="8830659"/>
            <a:ext cx="2972098" cy="464205"/>
          </a:xfrm>
          <a:prstGeom prst="rect">
            <a:avLst/>
          </a:prstGeom>
        </p:spPr>
        <p:txBody>
          <a:bodyPr vert="horz" lIns="86493" tIns="43247" rIns="86493" bIns="43247" rtlCol="0" anchor="b"/>
          <a:lstStyle>
            <a:lvl1pPr algn="r">
              <a:defRPr sz="1100"/>
            </a:lvl1pPr>
          </a:lstStyle>
          <a:p>
            <a:fld id="{4F2C08C0-D4B1-49A3-8DB3-0DE9FD768ADF}" type="slidenum">
              <a:rPr lang="en-US" smtClean="0"/>
              <a:t>‹#›</a:t>
            </a:fld>
            <a:endParaRPr lang="en-US"/>
          </a:p>
        </p:txBody>
      </p:sp>
    </p:spTree>
    <p:extLst>
      <p:ext uri="{BB962C8B-B14F-4D97-AF65-F5344CB8AC3E}">
        <p14:creationId xmlns:p14="http://schemas.microsoft.com/office/powerpoint/2010/main" val="2463070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32" tIns="45716" rIns="91432" bIns="45716" rtlCol="0"/>
          <a:lstStyle>
            <a:lvl1pPr algn="r">
              <a:defRPr sz="1200"/>
            </a:lvl1pPr>
          </a:lstStyle>
          <a:p>
            <a:fld id="{026E90FE-FB9A-4E35-9217-F192B2D6DA49}" type="datetimeFigureOut">
              <a:rPr lang="en-US" smtClean="0"/>
              <a:t>1/12/2023</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32" tIns="45716" rIns="91432"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32" tIns="45716" rIns="91432" bIns="45716" rtlCol="0" anchor="b"/>
          <a:lstStyle>
            <a:lvl1pPr algn="r">
              <a:defRPr sz="1200"/>
            </a:lvl1pPr>
          </a:lstStyle>
          <a:p>
            <a:fld id="{84446851-5A2E-4CF1-8914-EB9D04CB839E}" type="slidenum">
              <a:rPr lang="en-US" smtClean="0"/>
              <a:t>‹#›</a:t>
            </a:fld>
            <a:endParaRPr lang="en-US" dirty="0"/>
          </a:p>
        </p:txBody>
      </p:sp>
    </p:spTree>
    <p:extLst>
      <p:ext uri="{BB962C8B-B14F-4D97-AF65-F5344CB8AC3E}">
        <p14:creationId xmlns:p14="http://schemas.microsoft.com/office/powerpoint/2010/main" val="205027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41A117-410F-40E7-A291-590162F2360E}" type="slidenum">
              <a:rPr lang="en-US" smtClean="0"/>
              <a:pPr>
                <a:defRPr/>
              </a:pPr>
              <a:t>1</a:t>
            </a:fld>
            <a:endParaRPr lang="en-US" dirty="0"/>
          </a:p>
        </p:txBody>
      </p:sp>
    </p:spTree>
    <p:extLst>
      <p:ext uri="{BB962C8B-B14F-4D97-AF65-F5344CB8AC3E}">
        <p14:creationId xmlns:p14="http://schemas.microsoft.com/office/powerpoint/2010/main" val="3323193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13</a:t>
            </a:fld>
            <a:endParaRPr lang="en-US" dirty="0"/>
          </a:p>
        </p:txBody>
      </p:sp>
    </p:spTree>
    <p:extLst>
      <p:ext uri="{BB962C8B-B14F-4D97-AF65-F5344CB8AC3E}">
        <p14:creationId xmlns:p14="http://schemas.microsoft.com/office/powerpoint/2010/main" val="1876947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14</a:t>
            </a:fld>
            <a:endParaRPr lang="en-US" dirty="0"/>
          </a:p>
        </p:txBody>
      </p:sp>
    </p:spTree>
    <p:extLst>
      <p:ext uri="{BB962C8B-B14F-4D97-AF65-F5344CB8AC3E}">
        <p14:creationId xmlns:p14="http://schemas.microsoft.com/office/powerpoint/2010/main" val="2270943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15</a:t>
            </a:fld>
            <a:endParaRPr lang="en-US" dirty="0"/>
          </a:p>
        </p:txBody>
      </p:sp>
    </p:spTree>
    <p:extLst>
      <p:ext uri="{BB962C8B-B14F-4D97-AF65-F5344CB8AC3E}">
        <p14:creationId xmlns:p14="http://schemas.microsoft.com/office/powerpoint/2010/main" val="284094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16</a:t>
            </a:fld>
            <a:endParaRPr lang="en-US" dirty="0"/>
          </a:p>
        </p:txBody>
      </p:sp>
    </p:spTree>
    <p:extLst>
      <p:ext uri="{BB962C8B-B14F-4D97-AF65-F5344CB8AC3E}">
        <p14:creationId xmlns:p14="http://schemas.microsoft.com/office/powerpoint/2010/main" val="1720750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18</a:t>
            </a:fld>
            <a:endParaRPr lang="en-US" dirty="0"/>
          </a:p>
        </p:txBody>
      </p:sp>
    </p:spTree>
    <p:extLst>
      <p:ext uri="{BB962C8B-B14F-4D97-AF65-F5344CB8AC3E}">
        <p14:creationId xmlns:p14="http://schemas.microsoft.com/office/powerpoint/2010/main" val="612832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19</a:t>
            </a:fld>
            <a:endParaRPr lang="en-US" dirty="0"/>
          </a:p>
        </p:txBody>
      </p:sp>
    </p:spTree>
    <p:extLst>
      <p:ext uri="{BB962C8B-B14F-4D97-AF65-F5344CB8AC3E}">
        <p14:creationId xmlns:p14="http://schemas.microsoft.com/office/powerpoint/2010/main" val="2248424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20</a:t>
            </a:fld>
            <a:endParaRPr lang="en-US" dirty="0"/>
          </a:p>
        </p:txBody>
      </p:sp>
    </p:spTree>
    <p:extLst>
      <p:ext uri="{BB962C8B-B14F-4D97-AF65-F5344CB8AC3E}">
        <p14:creationId xmlns:p14="http://schemas.microsoft.com/office/powerpoint/2010/main" val="3018458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21</a:t>
            </a:fld>
            <a:endParaRPr lang="en-US" dirty="0"/>
          </a:p>
        </p:txBody>
      </p:sp>
    </p:spTree>
    <p:extLst>
      <p:ext uri="{BB962C8B-B14F-4D97-AF65-F5344CB8AC3E}">
        <p14:creationId xmlns:p14="http://schemas.microsoft.com/office/powerpoint/2010/main" val="2929302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22</a:t>
            </a:fld>
            <a:endParaRPr lang="en-US" dirty="0"/>
          </a:p>
        </p:txBody>
      </p:sp>
    </p:spTree>
    <p:extLst>
      <p:ext uri="{BB962C8B-B14F-4D97-AF65-F5344CB8AC3E}">
        <p14:creationId xmlns:p14="http://schemas.microsoft.com/office/powerpoint/2010/main" val="906196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23</a:t>
            </a:fld>
            <a:endParaRPr lang="en-US" dirty="0"/>
          </a:p>
        </p:txBody>
      </p:sp>
    </p:spTree>
    <p:extLst>
      <p:ext uri="{BB962C8B-B14F-4D97-AF65-F5344CB8AC3E}">
        <p14:creationId xmlns:p14="http://schemas.microsoft.com/office/powerpoint/2010/main" val="285482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343E976-BD6B-44F2-85C0-01E86050A70B}" type="slidenum">
              <a:rPr lang="en-US" smtClean="0"/>
              <a:pPr/>
              <a:t>5</a:t>
            </a:fld>
            <a:endParaRPr lang="en-US" dirty="0"/>
          </a:p>
        </p:txBody>
      </p:sp>
      <p:sp>
        <p:nvSpPr>
          <p:cNvPr id="64515" name="Rectangle 2"/>
          <p:cNvSpPr>
            <a:spLocks noGrp="1" noRot="1" noChangeAspect="1" noChangeArrowheads="1" noTextEdit="1"/>
          </p:cNvSpPr>
          <p:nvPr>
            <p:ph type="sldImg"/>
          </p:nvPr>
        </p:nvSpPr>
        <p:spPr>
          <a:xfrm>
            <a:off x="1106488" y="696913"/>
            <a:ext cx="4646612" cy="3486150"/>
          </a:xfrm>
          <a:ln/>
        </p:spPr>
      </p:sp>
      <p:sp>
        <p:nvSpPr>
          <p:cNvPr id="645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33403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25</a:t>
            </a:fld>
            <a:endParaRPr lang="en-US" dirty="0"/>
          </a:p>
        </p:txBody>
      </p:sp>
    </p:spTree>
    <p:extLst>
      <p:ext uri="{BB962C8B-B14F-4D97-AF65-F5344CB8AC3E}">
        <p14:creationId xmlns:p14="http://schemas.microsoft.com/office/powerpoint/2010/main" val="529737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26</a:t>
            </a:fld>
            <a:endParaRPr lang="en-US" dirty="0"/>
          </a:p>
        </p:txBody>
      </p:sp>
    </p:spTree>
    <p:extLst>
      <p:ext uri="{BB962C8B-B14F-4D97-AF65-F5344CB8AC3E}">
        <p14:creationId xmlns:p14="http://schemas.microsoft.com/office/powerpoint/2010/main" val="2322595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27</a:t>
            </a:fld>
            <a:endParaRPr lang="en-US" dirty="0"/>
          </a:p>
        </p:txBody>
      </p:sp>
    </p:spTree>
    <p:extLst>
      <p:ext uri="{BB962C8B-B14F-4D97-AF65-F5344CB8AC3E}">
        <p14:creationId xmlns:p14="http://schemas.microsoft.com/office/powerpoint/2010/main" val="2002655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28</a:t>
            </a:fld>
            <a:endParaRPr lang="en-US" dirty="0"/>
          </a:p>
        </p:txBody>
      </p:sp>
    </p:spTree>
    <p:extLst>
      <p:ext uri="{BB962C8B-B14F-4D97-AF65-F5344CB8AC3E}">
        <p14:creationId xmlns:p14="http://schemas.microsoft.com/office/powerpoint/2010/main" val="2400850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29</a:t>
            </a:fld>
            <a:endParaRPr lang="en-US" dirty="0"/>
          </a:p>
        </p:txBody>
      </p:sp>
    </p:spTree>
    <p:extLst>
      <p:ext uri="{BB962C8B-B14F-4D97-AF65-F5344CB8AC3E}">
        <p14:creationId xmlns:p14="http://schemas.microsoft.com/office/powerpoint/2010/main" val="148515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30</a:t>
            </a:fld>
            <a:endParaRPr lang="en-US" dirty="0"/>
          </a:p>
        </p:txBody>
      </p:sp>
    </p:spTree>
    <p:extLst>
      <p:ext uri="{BB962C8B-B14F-4D97-AF65-F5344CB8AC3E}">
        <p14:creationId xmlns:p14="http://schemas.microsoft.com/office/powerpoint/2010/main" val="2352892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31</a:t>
            </a:fld>
            <a:endParaRPr lang="en-US" dirty="0"/>
          </a:p>
        </p:txBody>
      </p:sp>
    </p:spTree>
    <p:extLst>
      <p:ext uri="{BB962C8B-B14F-4D97-AF65-F5344CB8AC3E}">
        <p14:creationId xmlns:p14="http://schemas.microsoft.com/office/powerpoint/2010/main" val="3208942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check with state of destination</a:t>
            </a:r>
            <a:r>
              <a:rPr lang="en-US" baseline="0" dirty="0"/>
              <a:t> for state specific requirements. For example… Montana requires identification on additional classes of cattle and bison. </a:t>
            </a:r>
            <a:endParaRPr lang="en-US" dirty="0"/>
          </a:p>
        </p:txBody>
      </p:sp>
      <p:sp>
        <p:nvSpPr>
          <p:cNvPr id="4" name="Slide Number Placeholder 3"/>
          <p:cNvSpPr>
            <a:spLocks noGrp="1"/>
          </p:cNvSpPr>
          <p:nvPr>
            <p:ph type="sldNum" sz="quarter" idx="10"/>
          </p:nvPr>
        </p:nvSpPr>
        <p:spPr/>
        <p:txBody>
          <a:bodyPr/>
          <a:lstStyle/>
          <a:p>
            <a:fld id="{5D9AC607-24AF-45B1-95BB-7267D30B49C7}" type="slidenum">
              <a:rPr lang="en-US" smtClean="0"/>
              <a:t>33</a:t>
            </a:fld>
            <a:endParaRPr lang="en-US"/>
          </a:p>
        </p:txBody>
      </p:sp>
    </p:spTree>
    <p:extLst>
      <p:ext uri="{BB962C8B-B14F-4D97-AF65-F5344CB8AC3E}">
        <p14:creationId xmlns:p14="http://schemas.microsoft.com/office/powerpoint/2010/main" val="830693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check with state of destination</a:t>
            </a:r>
            <a:r>
              <a:rPr lang="en-US" baseline="0" dirty="0"/>
              <a:t> for state specific requirements. For example… Montana requires identification on additional classes of cattle and bison. </a:t>
            </a:r>
            <a:endParaRPr lang="en-US" dirty="0"/>
          </a:p>
        </p:txBody>
      </p:sp>
      <p:sp>
        <p:nvSpPr>
          <p:cNvPr id="4" name="Slide Number Placeholder 3"/>
          <p:cNvSpPr>
            <a:spLocks noGrp="1"/>
          </p:cNvSpPr>
          <p:nvPr>
            <p:ph type="sldNum" sz="quarter" idx="10"/>
          </p:nvPr>
        </p:nvSpPr>
        <p:spPr/>
        <p:txBody>
          <a:bodyPr/>
          <a:lstStyle/>
          <a:p>
            <a:fld id="{5D9AC607-24AF-45B1-95BB-7267D30B49C7}" type="slidenum">
              <a:rPr lang="en-US" smtClean="0"/>
              <a:t>34</a:t>
            </a:fld>
            <a:endParaRPr lang="en-US"/>
          </a:p>
        </p:txBody>
      </p:sp>
    </p:spTree>
    <p:extLst>
      <p:ext uri="{BB962C8B-B14F-4D97-AF65-F5344CB8AC3E}">
        <p14:creationId xmlns:p14="http://schemas.microsoft.com/office/powerpoint/2010/main" val="1754620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Vaccination tags: S,</a:t>
            </a:r>
            <a:r>
              <a:rPr lang="en-US" baseline="0" dirty="0"/>
              <a:t> T, and V</a:t>
            </a:r>
            <a:endParaRPr lang="en-US" dirty="0"/>
          </a:p>
        </p:txBody>
      </p:sp>
      <p:sp>
        <p:nvSpPr>
          <p:cNvPr id="4" name="Slide Number Placeholder 3"/>
          <p:cNvSpPr>
            <a:spLocks noGrp="1"/>
          </p:cNvSpPr>
          <p:nvPr>
            <p:ph type="sldNum" sz="quarter" idx="10"/>
          </p:nvPr>
        </p:nvSpPr>
        <p:spPr/>
        <p:txBody>
          <a:bodyPr/>
          <a:lstStyle/>
          <a:p>
            <a:fld id="{5D9AC607-24AF-45B1-95BB-7267D30B49C7}" type="slidenum">
              <a:rPr lang="en-US" smtClean="0"/>
              <a:t>37</a:t>
            </a:fld>
            <a:endParaRPr lang="en-US"/>
          </a:p>
        </p:txBody>
      </p:sp>
    </p:spTree>
    <p:extLst>
      <p:ext uri="{BB962C8B-B14F-4D97-AF65-F5344CB8AC3E}">
        <p14:creationId xmlns:p14="http://schemas.microsoft.com/office/powerpoint/2010/main" val="298134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6</a:t>
            </a:fld>
            <a:endParaRPr lang="en-US" dirty="0"/>
          </a:p>
        </p:txBody>
      </p:sp>
    </p:spTree>
    <p:extLst>
      <p:ext uri="{BB962C8B-B14F-4D97-AF65-F5344CB8AC3E}">
        <p14:creationId xmlns:p14="http://schemas.microsoft.com/office/powerpoint/2010/main" val="1578741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a:t>
            </a:r>
            <a:r>
              <a:rPr lang="en-US" baseline="0" dirty="0"/>
              <a:t> to determine when, where, and to whose cattle a tag was applied should not require flipping through every CVI issued for the last 6 months!</a:t>
            </a:r>
          </a:p>
          <a:p>
            <a:endParaRPr lang="en-US" dirty="0"/>
          </a:p>
        </p:txBody>
      </p:sp>
      <p:sp>
        <p:nvSpPr>
          <p:cNvPr id="4" name="Slide Number Placeholder 3"/>
          <p:cNvSpPr>
            <a:spLocks noGrp="1"/>
          </p:cNvSpPr>
          <p:nvPr>
            <p:ph type="sldNum" sz="quarter" idx="10"/>
          </p:nvPr>
        </p:nvSpPr>
        <p:spPr/>
        <p:txBody>
          <a:bodyPr/>
          <a:lstStyle/>
          <a:p>
            <a:fld id="{5D9AC607-24AF-45B1-95BB-7267D30B49C7}" type="slidenum">
              <a:rPr lang="en-US" smtClean="0"/>
              <a:t>38</a:t>
            </a:fld>
            <a:endParaRPr lang="en-US"/>
          </a:p>
        </p:txBody>
      </p:sp>
    </p:spTree>
    <p:extLst>
      <p:ext uri="{BB962C8B-B14F-4D97-AF65-F5344CB8AC3E}">
        <p14:creationId xmlns:p14="http://schemas.microsoft.com/office/powerpoint/2010/main" val="983217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40</a:t>
            </a:fld>
            <a:endParaRPr lang="en-US" dirty="0"/>
          </a:p>
        </p:txBody>
      </p:sp>
    </p:spTree>
    <p:extLst>
      <p:ext uri="{BB962C8B-B14F-4D97-AF65-F5344CB8AC3E}">
        <p14:creationId xmlns:p14="http://schemas.microsoft.com/office/powerpoint/2010/main" val="2401832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43</a:t>
            </a:fld>
            <a:endParaRPr lang="en-US" dirty="0"/>
          </a:p>
        </p:txBody>
      </p:sp>
    </p:spTree>
    <p:extLst>
      <p:ext uri="{BB962C8B-B14F-4D97-AF65-F5344CB8AC3E}">
        <p14:creationId xmlns:p14="http://schemas.microsoft.com/office/powerpoint/2010/main" val="739980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44</a:t>
            </a:fld>
            <a:endParaRPr lang="en-US" dirty="0"/>
          </a:p>
        </p:txBody>
      </p:sp>
    </p:spTree>
    <p:extLst>
      <p:ext uri="{BB962C8B-B14F-4D97-AF65-F5344CB8AC3E}">
        <p14:creationId xmlns:p14="http://schemas.microsoft.com/office/powerpoint/2010/main" val="39158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47</a:t>
            </a:fld>
            <a:endParaRPr lang="en-US" dirty="0"/>
          </a:p>
        </p:txBody>
      </p:sp>
    </p:spTree>
    <p:extLst>
      <p:ext uri="{BB962C8B-B14F-4D97-AF65-F5344CB8AC3E}">
        <p14:creationId xmlns:p14="http://schemas.microsoft.com/office/powerpoint/2010/main" val="2523395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49</a:t>
            </a:fld>
            <a:endParaRPr lang="en-US" dirty="0"/>
          </a:p>
        </p:txBody>
      </p:sp>
    </p:spTree>
    <p:extLst>
      <p:ext uri="{BB962C8B-B14F-4D97-AF65-F5344CB8AC3E}">
        <p14:creationId xmlns:p14="http://schemas.microsoft.com/office/powerpoint/2010/main" val="3438903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50</a:t>
            </a:fld>
            <a:endParaRPr lang="en-US" dirty="0"/>
          </a:p>
        </p:txBody>
      </p:sp>
    </p:spTree>
    <p:extLst>
      <p:ext uri="{BB962C8B-B14F-4D97-AF65-F5344CB8AC3E}">
        <p14:creationId xmlns:p14="http://schemas.microsoft.com/office/powerpoint/2010/main" val="560722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51</a:t>
            </a:fld>
            <a:endParaRPr lang="en-US" dirty="0"/>
          </a:p>
        </p:txBody>
      </p:sp>
    </p:spTree>
    <p:extLst>
      <p:ext uri="{BB962C8B-B14F-4D97-AF65-F5344CB8AC3E}">
        <p14:creationId xmlns:p14="http://schemas.microsoft.com/office/powerpoint/2010/main" val="1036494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52</a:t>
            </a:fld>
            <a:endParaRPr lang="en-US" dirty="0"/>
          </a:p>
        </p:txBody>
      </p:sp>
    </p:spTree>
    <p:extLst>
      <p:ext uri="{BB962C8B-B14F-4D97-AF65-F5344CB8AC3E}">
        <p14:creationId xmlns:p14="http://schemas.microsoft.com/office/powerpoint/2010/main" val="2568163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53</a:t>
            </a:fld>
            <a:endParaRPr lang="en-US" dirty="0"/>
          </a:p>
        </p:txBody>
      </p:sp>
    </p:spTree>
    <p:extLst>
      <p:ext uri="{BB962C8B-B14F-4D97-AF65-F5344CB8AC3E}">
        <p14:creationId xmlns:p14="http://schemas.microsoft.com/office/powerpoint/2010/main" val="3011033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7</a:t>
            </a:fld>
            <a:endParaRPr lang="en-US" dirty="0"/>
          </a:p>
        </p:txBody>
      </p:sp>
    </p:spTree>
    <p:extLst>
      <p:ext uri="{BB962C8B-B14F-4D97-AF65-F5344CB8AC3E}">
        <p14:creationId xmlns:p14="http://schemas.microsoft.com/office/powerpoint/2010/main" val="3743451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54</a:t>
            </a:fld>
            <a:endParaRPr lang="en-US" dirty="0"/>
          </a:p>
        </p:txBody>
      </p:sp>
    </p:spTree>
    <p:extLst>
      <p:ext uri="{BB962C8B-B14F-4D97-AF65-F5344CB8AC3E}">
        <p14:creationId xmlns:p14="http://schemas.microsoft.com/office/powerpoint/2010/main" val="3338173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55</a:t>
            </a:fld>
            <a:endParaRPr lang="en-US" dirty="0"/>
          </a:p>
        </p:txBody>
      </p:sp>
    </p:spTree>
    <p:extLst>
      <p:ext uri="{BB962C8B-B14F-4D97-AF65-F5344CB8AC3E}">
        <p14:creationId xmlns:p14="http://schemas.microsoft.com/office/powerpoint/2010/main" val="2368119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56</a:t>
            </a:fld>
            <a:endParaRPr lang="en-US" dirty="0"/>
          </a:p>
        </p:txBody>
      </p:sp>
    </p:spTree>
    <p:extLst>
      <p:ext uri="{BB962C8B-B14F-4D97-AF65-F5344CB8AC3E}">
        <p14:creationId xmlns:p14="http://schemas.microsoft.com/office/powerpoint/2010/main" val="29621287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57</a:t>
            </a:fld>
            <a:endParaRPr lang="en-US" dirty="0"/>
          </a:p>
        </p:txBody>
      </p:sp>
    </p:spTree>
    <p:extLst>
      <p:ext uri="{BB962C8B-B14F-4D97-AF65-F5344CB8AC3E}">
        <p14:creationId xmlns:p14="http://schemas.microsoft.com/office/powerpoint/2010/main" val="33750539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71</a:t>
            </a:fld>
            <a:endParaRPr lang="en-US" dirty="0"/>
          </a:p>
        </p:txBody>
      </p:sp>
    </p:spTree>
    <p:extLst>
      <p:ext uri="{BB962C8B-B14F-4D97-AF65-F5344CB8AC3E}">
        <p14:creationId xmlns:p14="http://schemas.microsoft.com/office/powerpoint/2010/main" val="21221864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72</a:t>
            </a:fld>
            <a:endParaRPr lang="en-US" dirty="0"/>
          </a:p>
        </p:txBody>
      </p:sp>
    </p:spTree>
    <p:extLst>
      <p:ext uri="{BB962C8B-B14F-4D97-AF65-F5344CB8AC3E}">
        <p14:creationId xmlns:p14="http://schemas.microsoft.com/office/powerpoint/2010/main" val="358725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8</a:t>
            </a:fld>
            <a:endParaRPr lang="en-US" dirty="0"/>
          </a:p>
        </p:txBody>
      </p:sp>
    </p:spTree>
    <p:extLst>
      <p:ext uri="{BB962C8B-B14F-4D97-AF65-F5344CB8AC3E}">
        <p14:creationId xmlns:p14="http://schemas.microsoft.com/office/powerpoint/2010/main" val="377150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9</a:t>
            </a:fld>
            <a:endParaRPr lang="en-US" dirty="0"/>
          </a:p>
        </p:txBody>
      </p:sp>
    </p:spTree>
    <p:extLst>
      <p:ext uri="{BB962C8B-B14F-4D97-AF65-F5344CB8AC3E}">
        <p14:creationId xmlns:p14="http://schemas.microsoft.com/office/powerpoint/2010/main" val="1091460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10</a:t>
            </a:fld>
            <a:endParaRPr lang="en-US" dirty="0"/>
          </a:p>
        </p:txBody>
      </p:sp>
    </p:spTree>
    <p:extLst>
      <p:ext uri="{BB962C8B-B14F-4D97-AF65-F5344CB8AC3E}">
        <p14:creationId xmlns:p14="http://schemas.microsoft.com/office/powerpoint/2010/main" val="3456174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11</a:t>
            </a:fld>
            <a:endParaRPr lang="en-US" dirty="0"/>
          </a:p>
        </p:txBody>
      </p:sp>
    </p:spTree>
    <p:extLst>
      <p:ext uri="{BB962C8B-B14F-4D97-AF65-F5344CB8AC3E}">
        <p14:creationId xmlns:p14="http://schemas.microsoft.com/office/powerpoint/2010/main" val="1453018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46851-5A2E-4CF1-8914-EB9D04CB839E}" type="slidenum">
              <a:rPr lang="en-US" smtClean="0"/>
              <a:t>12</a:t>
            </a:fld>
            <a:endParaRPr lang="en-US" dirty="0"/>
          </a:p>
        </p:txBody>
      </p:sp>
    </p:spTree>
    <p:extLst>
      <p:ext uri="{BB962C8B-B14F-4D97-AF65-F5344CB8AC3E}">
        <p14:creationId xmlns:p14="http://schemas.microsoft.com/office/powerpoint/2010/main" val="1300582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586B75A-687E-405C-8A0B-8D00578BA2C3}" type="datetimeFigureOut">
              <a:rPr lang="en-US" smtClean="0"/>
              <a:pPr/>
              <a:t>1/12/2023</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034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978004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7869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42203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68084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05349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419380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103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85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January 2015</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6D3EA-DFEF-4748-BEC6-193E917A6726}"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158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069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767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186580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58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54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6530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40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3578729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86B75A-687E-405C-8A0B-8D00578BA2C3}" type="datetimeFigureOut">
              <a:rPr lang="en-US" smtClean="0"/>
              <a:pPr/>
              <a:t>1/12/2023</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40238360"/>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 id="2147484024" r:id="rId18"/>
  </p:sldLayoutIdLst>
  <p:hf sldNum="0"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trules.org/gateway/ruleno.asp?RN=32.3.139"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hyperlink" Target="http://www.mtrules.org/gateway/ruleno.asp?RN=37.114.203"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www.mtrules.org/gateway/ruleno.asp?RN=37.114.20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mtrules.org/gateway/ruleno.asp?RN=32.3.230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s://www.globalvetlink.com/eecv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liv.mt.gov/brucellosis/default.mcp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liv.mt.gov/be/districts/default.aspx"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www.mtrules.org/gateway/ruleno.asp?RN=32.3.435"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mtrules.org/gateway/ruleno.asp?RN=32.3.436"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hyperlink" Target="2014.11.05%20SV2E_Lab%20Submission%20Form.xlsx" TargetMode="Externa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3" Type="http://schemas.openxmlformats.org/officeDocument/2006/relationships/hyperlink" Target="http://www.mtrules.org/gateway/ruleno.asp?RN=32.3.434"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mtrules.org/gateway/ruleno.asp?RN=32.3.13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mtrules.org/gateway/ruleno.asp?RN=32.3.139"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mtrules.org/gateway/ruleno.asp?RN=32.3.108" TargetMode="External"/><Relationship Id="rId3" Type="http://schemas.openxmlformats.org/officeDocument/2006/relationships/hyperlink" Target="http://www.mtrules.org/gateway/ruleno.asp?RN=32.3.140" TargetMode="External"/><Relationship Id="rId7" Type="http://schemas.openxmlformats.org/officeDocument/2006/relationships/hyperlink" Target="http://www.mtrules.org/gateway/ruleno.asp?RN=32.3.10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mtrules.org/gateway/ruleno.asp?RN=32.3.105" TargetMode="External"/><Relationship Id="rId5" Type="http://schemas.openxmlformats.org/officeDocument/2006/relationships/hyperlink" Target="http://www.mtrules.org/gateway/ruleno.asp?RN=32.3.104" TargetMode="External"/><Relationship Id="rId4" Type="http://schemas.openxmlformats.org/officeDocument/2006/relationships/hyperlink" Target="http://liv.mt.gov/ah/vet_accred.mcpx"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trules.org/gateway/ruleno.asp?RN=32.3.1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dirty="0"/>
              <a:t>Deputy State Veterinarian Seminar</a:t>
            </a:r>
          </a:p>
        </p:txBody>
      </p:sp>
      <p:sp>
        <p:nvSpPr>
          <p:cNvPr id="2051" name="Rectangle 3"/>
          <p:cNvSpPr>
            <a:spLocks noGrp="1" noChangeArrowheads="1"/>
          </p:cNvSpPr>
          <p:nvPr>
            <p:ph type="subTitle" idx="1"/>
          </p:nvPr>
        </p:nvSpPr>
        <p:spPr/>
        <p:txBody>
          <a:bodyPr/>
          <a:lstStyle/>
          <a:p>
            <a:r>
              <a:rPr lang="en-US" dirty="0"/>
              <a:t>Montana Department of Livestock</a:t>
            </a:r>
          </a:p>
        </p:txBody>
      </p:sp>
    </p:spTree>
    <p:extLst>
      <p:ext uri="{BB962C8B-B14F-4D97-AF65-F5344CB8AC3E}">
        <p14:creationId xmlns:p14="http://schemas.microsoft.com/office/powerpoint/2010/main" val="186949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Reporting</a:t>
            </a:r>
          </a:p>
        </p:txBody>
      </p:sp>
      <p:sp>
        <p:nvSpPr>
          <p:cNvPr id="7" name="Text Placeholder 6"/>
          <p:cNvSpPr>
            <a:spLocks noGrp="1"/>
          </p:cNvSpPr>
          <p:nvPr>
            <p:ph type="body" idx="1"/>
          </p:nvPr>
        </p:nvSpPr>
        <p:spPr/>
        <p:txBody>
          <a:bodyPr>
            <a:normAutofit fontScale="70000" lnSpcReduction="20000"/>
          </a:bodyPr>
          <a:lstStyle/>
          <a:p>
            <a:r>
              <a:rPr lang="en-US" dirty="0">
                <a:hlinkClick r:id="rId3"/>
              </a:rPr>
              <a:t>81-2-107</a:t>
            </a:r>
            <a:r>
              <a:rPr lang="en-US" dirty="0"/>
              <a:t> Duty to Report - A person, including the owner or custodian, who has reason to suspect the existence of a dangerous, infectious, contagious, or communicable disease in livestock or the presence of animals exposed to the disease in this state shall immediately give notice to the department. </a:t>
            </a:r>
          </a:p>
        </p:txBody>
      </p:sp>
    </p:spTree>
    <p:extLst>
      <p:ext uri="{BB962C8B-B14F-4D97-AF65-F5344CB8AC3E}">
        <p14:creationId xmlns:p14="http://schemas.microsoft.com/office/powerpoint/2010/main" val="96191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971551" y="982132"/>
            <a:ext cx="2745042" cy="1325373"/>
          </a:xfrm>
        </p:spPr>
        <p:txBody>
          <a:bodyPr vert="horz" lIns="91440" tIns="45720" rIns="91440" bIns="45720" rtlCol="0" anchor="b">
            <a:normAutofit/>
          </a:bodyPr>
          <a:lstStyle/>
          <a:p>
            <a:r>
              <a:rPr lang="en-US" sz="2400">
                <a:solidFill>
                  <a:srgbClr val="262626"/>
                </a:solidFill>
              </a:rPr>
              <a:t>Diseases requiring</a:t>
            </a:r>
            <a:br>
              <a:rPr lang="en-US" sz="2400">
                <a:solidFill>
                  <a:srgbClr val="262626"/>
                </a:solidFill>
              </a:rPr>
            </a:br>
            <a:r>
              <a:rPr lang="en-US" sz="2400">
                <a:solidFill>
                  <a:srgbClr val="262626"/>
                </a:solidFill>
              </a:rPr>
              <a:t>IMMEDIATE reporting!</a:t>
            </a:r>
          </a:p>
        </p:txBody>
      </p:sp>
      <p:sp>
        <p:nvSpPr>
          <p:cNvPr id="10" name="Text Placeholder 9"/>
          <p:cNvSpPr>
            <a:spLocks noGrp="1"/>
          </p:cNvSpPr>
          <p:nvPr>
            <p:ph type="body" sz="half" idx="2"/>
          </p:nvPr>
        </p:nvSpPr>
        <p:spPr>
          <a:xfrm>
            <a:off x="971550" y="2493774"/>
            <a:ext cx="2745043" cy="3382094"/>
          </a:xfrm>
        </p:spPr>
        <p:txBody>
          <a:bodyPr vert="horz" lIns="91440" tIns="45720" rIns="91440" bIns="45720" rtlCol="0" anchor="t">
            <a:normAutofit/>
          </a:bodyPr>
          <a:lstStyle/>
          <a:p>
            <a:pPr>
              <a:buFont typeface="Arial"/>
              <a:buChar char="•"/>
            </a:pPr>
            <a:r>
              <a:rPr lang="en-US" sz="1800" dirty="0">
                <a:solidFill>
                  <a:srgbClr val="262626"/>
                </a:solidFill>
              </a:rPr>
              <a:t>May be reported to either the state or federal office.</a:t>
            </a:r>
          </a:p>
          <a:p>
            <a:pPr>
              <a:buFont typeface="Arial"/>
              <a:buChar char="•"/>
            </a:pPr>
            <a:endParaRPr lang="en-US" sz="1800" dirty="0">
              <a:solidFill>
                <a:srgbClr val="262626"/>
              </a:solidFill>
            </a:endParaRPr>
          </a:p>
          <a:p>
            <a:pPr>
              <a:buFont typeface="Arial"/>
              <a:buChar char="•"/>
            </a:pPr>
            <a:r>
              <a:rPr lang="en-US" sz="1800" dirty="0">
                <a:solidFill>
                  <a:srgbClr val="262626"/>
                </a:solidFill>
              </a:rPr>
              <a:t>A verbal quarantine should be placed on premises.</a:t>
            </a:r>
          </a:p>
          <a:p>
            <a:pPr>
              <a:buFont typeface="Arial"/>
              <a:buChar char="•"/>
            </a:pPr>
            <a:endParaRPr lang="en-US" sz="1800" dirty="0">
              <a:solidFill>
                <a:srgbClr val="262626"/>
              </a:solidFill>
            </a:endParaRPr>
          </a:p>
          <a:p>
            <a:pPr>
              <a:buFont typeface="Arial"/>
              <a:buChar char="•"/>
            </a:pPr>
            <a:r>
              <a:rPr lang="en-US" sz="1800" dirty="0">
                <a:solidFill>
                  <a:srgbClr val="262626"/>
                </a:solidFill>
              </a:rPr>
              <a:t>Quarantine should include all susceptible species.</a:t>
            </a:r>
          </a:p>
        </p:txBody>
      </p:sp>
      <p:pic>
        <p:nvPicPr>
          <p:cNvPr id="3" name="Picture 2">
            <a:extLst>
              <a:ext uri="{FF2B5EF4-FFF2-40B4-BE49-F238E27FC236}">
                <a16:creationId xmlns:a16="http://schemas.microsoft.com/office/drawing/2014/main" id="{F726156F-3521-4A19-920E-A554DEED9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4845" y="982131"/>
            <a:ext cx="3780410"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546201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 name="Title 6"/>
          <p:cNvSpPr>
            <a:spLocks noGrp="1"/>
          </p:cNvSpPr>
          <p:nvPr>
            <p:ph type="title"/>
          </p:nvPr>
        </p:nvSpPr>
        <p:spPr>
          <a:xfrm>
            <a:off x="714081" y="954756"/>
            <a:ext cx="2047810" cy="4946003"/>
          </a:xfrm>
        </p:spPr>
        <p:txBody>
          <a:bodyPr>
            <a:normAutofit/>
          </a:bodyPr>
          <a:lstStyle/>
          <a:p>
            <a:r>
              <a:rPr lang="en-US" sz="3100">
                <a:solidFill>
                  <a:srgbClr val="FFFFFF"/>
                </a:solidFill>
              </a:rPr>
              <a:t>Quarantines</a:t>
            </a:r>
          </a:p>
        </p:txBody>
      </p:sp>
      <p:sp>
        <p:nvSpPr>
          <p:cNvPr id="23" name="Rectangle 22">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idx="1"/>
          </p:nvPr>
        </p:nvSpPr>
        <p:spPr>
          <a:xfrm>
            <a:off x="3855700" y="469900"/>
            <a:ext cx="4465223" cy="5405968"/>
          </a:xfrm>
        </p:spPr>
        <p:txBody>
          <a:bodyPr anchor="ctr">
            <a:normAutofit/>
          </a:bodyPr>
          <a:lstStyle/>
          <a:p>
            <a:pPr marL="0" indent="0" algn="ctr">
              <a:buNone/>
            </a:pPr>
            <a:r>
              <a:rPr lang="en-US" dirty="0"/>
              <a:t>	3 Types of Quarantines:</a:t>
            </a:r>
          </a:p>
          <a:p>
            <a:pPr marL="342900" indent="-342900">
              <a:buAutoNum type="arabicPeriod"/>
            </a:pPr>
            <a:r>
              <a:rPr lang="en-US" sz="1800" dirty="0"/>
              <a:t>Epidemiologic investigation by MDOL</a:t>
            </a:r>
          </a:p>
          <a:p>
            <a:pPr lvl="1"/>
            <a:r>
              <a:rPr lang="en-US" sz="1400" dirty="0"/>
              <a:t>Conducted by MDOL/USDA on entire herd when an animal tests positive for select quarantinable diseases</a:t>
            </a:r>
          </a:p>
          <a:p>
            <a:pPr marL="342900" indent="-342900">
              <a:buAutoNum type="arabicPeriod"/>
            </a:pPr>
            <a:r>
              <a:rPr lang="en-US" sz="1800" dirty="0"/>
              <a:t>Post- entry/illegal import</a:t>
            </a:r>
          </a:p>
          <a:p>
            <a:pPr lvl="1"/>
            <a:r>
              <a:rPr lang="en-US" sz="1400" dirty="0"/>
              <a:t>Issued when import requirements are not met before importing animals into MT</a:t>
            </a:r>
          </a:p>
          <a:p>
            <a:pPr lvl="1"/>
            <a:r>
              <a:rPr lang="en-US" sz="1400" dirty="0"/>
              <a:t>Can be issued by deputy state veterinarian or Brands Enforcement Officers</a:t>
            </a:r>
          </a:p>
          <a:p>
            <a:pPr marL="342900" indent="-342900">
              <a:buAutoNum type="arabicPeriod"/>
            </a:pPr>
            <a:r>
              <a:rPr lang="en-US" sz="1800" dirty="0"/>
              <a:t>Import exemption quarantine</a:t>
            </a:r>
          </a:p>
          <a:p>
            <a:pPr lvl="1"/>
            <a:r>
              <a:rPr lang="en-US" sz="1400" dirty="0"/>
              <a:t>Requested by issuing veterinarian or MT producer</a:t>
            </a:r>
          </a:p>
          <a:p>
            <a:pPr lvl="1"/>
            <a:r>
              <a:rPr lang="en-US" sz="1400" dirty="0"/>
              <a:t>One of the MT state veterinarians authorize animals to enter state prior to meeting import requirements</a:t>
            </a:r>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2313872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66571" y="1727926"/>
            <a:ext cx="3070512" cy="1596212"/>
          </a:xfrm>
        </p:spPr>
        <p:txBody>
          <a:bodyPr vert="horz" lIns="91440" tIns="45720" rIns="91440" bIns="45720" rtlCol="0" anchor="b">
            <a:normAutofit fontScale="90000"/>
          </a:bodyPr>
          <a:lstStyle/>
          <a:p>
            <a:br>
              <a:rPr lang="en-US" sz="4200" dirty="0">
                <a:solidFill>
                  <a:srgbClr val="262626"/>
                </a:solidFill>
              </a:rPr>
            </a:br>
            <a:r>
              <a:rPr lang="en-US" sz="3200" dirty="0">
                <a:solidFill>
                  <a:srgbClr val="262626"/>
                </a:solidFill>
              </a:rPr>
              <a:t>Monthly Disease Reporting</a:t>
            </a:r>
          </a:p>
        </p:txBody>
      </p:sp>
      <p:sp>
        <p:nvSpPr>
          <p:cNvPr id="8" name="Text Placeholder 7"/>
          <p:cNvSpPr>
            <a:spLocks noGrp="1"/>
          </p:cNvSpPr>
          <p:nvPr>
            <p:ph type="body" sz="half" idx="2"/>
          </p:nvPr>
        </p:nvSpPr>
        <p:spPr>
          <a:xfrm>
            <a:off x="811072" y="3559777"/>
            <a:ext cx="3070512" cy="1679620"/>
          </a:xfrm>
        </p:spPr>
        <p:txBody>
          <a:bodyPr vert="horz" lIns="91440" tIns="45720" rIns="91440" bIns="45720" rtlCol="0" anchor="t">
            <a:normAutofit fontScale="92500" lnSpcReduction="20000"/>
          </a:bodyPr>
          <a:lstStyle/>
          <a:p>
            <a:r>
              <a:rPr lang="en-US" sz="2100" kern="1200" cap="none" dirty="0">
                <a:solidFill>
                  <a:srgbClr val="000000"/>
                </a:solidFill>
                <a:effectLst/>
                <a:latin typeface="+mn-lt"/>
                <a:ea typeface="+mn-ea"/>
                <a:cs typeface="+mn-cs"/>
              </a:rPr>
              <a:t>Report to state office by text, phone, fax, or email if using a diagnostic laboratory other than the</a:t>
            </a:r>
            <a:r>
              <a:rPr lang="en-US" sz="2400" dirty="0">
                <a:solidFill>
                  <a:srgbClr val="262626"/>
                </a:solidFill>
              </a:rPr>
              <a:t> Montana Veterinary Diagnostic Laboratory</a:t>
            </a:r>
            <a:r>
              <a:rPr lang="en-US" sz="2100" kern="1200" cap="none" dirty="0">
                <a:solidFill>
                  <a:srgbClr val="000000"/>
                </a:solidFill>
                <a:effectLst/>
                <a:latin typeface="+mn-lt"/>
                <a:ea typeface="+mn-ea"/>
                <a:cs typeface="+mn-cs"/>
              </a:rPr>
              <a:t> (MVDL). </a:t>
            </a:r>
          </a:p>
        </p:txBody>
      </p:sp>
      <p:pic>
        <p:nvPicPr>
          <p:cNvPr id="3" name="Picture 2">
            <a:extLst>
              <a:ext uri="{FF2B5EF4-FFF2-40B4-BE49-F238E27FC236}">
                <a16:creationId xmlns:a16="http://schemas.microsoft.com/office/drawing/2014/main" id="{CFDD33DA-BD7A-4A2F-B583-0902373C58D7}"/>
              </a:ext>
            </a:extLst>
          </p:cNvPr>
          <p:cNvPicPr>
            <a:picLocks noChangeAspect="1"/>
          </p:cNvPicPr>
          <p:nvPr/>
        </p:nvPicPr>
        <p:blipFill>
          <a:blip r:embed="rId4"/>
          <a:stretch>
            <a:fillRect/>
          </a:stretch>
        </p:blipFill>
        <p:spPr>
          <a:xfrm>
            <a:off x="4224845" y="982131"/>
            <a:ext cx="3780410"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348499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2745042" cy="1325373"/>
          </a:xfrm>
        </p:spPr>
        <p:txBody>
          <a:bodyPr anchor="b">
            <a:normAutofit/>
          </a:bodyPr>
          <a:lstStyle/>
          <a:p>
            <a:r>
              <a:rPr lang="en-US" sz="2400">
                <a:solidFill>
                  <a:srgbClr val="262626"/>
                </a:solidFill>
              </a:rPr>
              <a:t>Please remember…	</a:t>
            </a:r>
          </a:p>
        </p:txBody>
      </p:sp>
      <p:sp>
        <p:nvSpPr>
          <p:cNvPr id="3" name="Content Placeholder 2"/>
          <p:cNvSpPr>
            <a:spLocks noGrp="1"/>
          </p:cNvSpPr>
          <p:nvPr>
            <p:ph idx="1"/>
          </p:nvPr>
        </p:nvSpPr>
        <p:spPr>
          <a:xfrm>
            <a:off x="971550" y="2493774"/>
            <a:ext cx="2745043" cy="3382094"/>
          </a:xfrm>
        </p:spPr>
        <p:txBody>
          <a:bodyPr>
            <a:normAutofit/>
          </a:bodyPr>
          <a:lstStyle/>
          <a:p>
            <a:pPr>
              <a:lnSpc>
                <a:spcPct val="90000"/>
              </a:lnSpc>
            </a:pPr>
            <a:r>
              <a:rPr lang="en-US" sz="1300" dirty="0">
                <a:solidFill>
                  <a:srgbClr val="262626"/>
                </a:solidFill>
              </a:rPr>
              <a:t>Only submissions through the MVDL are automatically reported to our office.</a:t>
            </a:r>
          </a:p>
          <a:p>
            <a:pPr lvl="1">
              <a:lnSpc>
                <a:spcPct val="90000"/>
              </a:lnSpc>
            </a:pPr>
            <a:r>
              <a:rPr lang="en-US" sz="1300" dirty="0">
                <a:solidFill>
                  <a:srgbClr val="262626"/>
                </a:solidFill>
              </a:rPr>
              <a:t>If you are using an alternate laboratory or are doing in house diagnostics, you must notify our office when a reportable disease is diagnosed. </a:t>
            </a:r>
          </a:p>
          <a:p>
            <a:pPr>
              <a:spcBef>
                <a:spcPts val="0"/>
              </a:spcBef>
              <a:spcAft>
                <a:spcPts val="0"/>
              </a:spcAft>
            </a:pPr>
            <a:r>
              <a:rPr lang="en-US" sz="1300" dirty="0">
                <a:solidFill>
                  <a:srgbClr val="262626"/>
                </a:solidFill>
              </a:rPr>
              <a:t>The reportable disease list</a:t>
            </a:r>
          </a:p>
          <a:p>
            <a:pPr marL="114300" indent="0">
              <a:spcBef>
                <a:spcPts val="0"/>
              </a:spcBef>
              <a:spcAft>
                <a:spcPts val="0"/>
              </a:spcAft>
              <a:buNone/>
            </a:pPr>
            <a:r>
              <a:rPr lang="en-US" sz="1300" dirty="0">
                <a:solidFill>
                  <a:srgbClr val="262626"/>
                </a:solidFill>
              </a:rPr>
              <a:t>    is dynamic. Additions/removals     </a:t>
            </a:r>
          </a:p>
          <a:p>
            <a:pPr marL="114300" indent="0">
              <a:spcBef>
                <a:spcPts val="0"/>
              </a:spcBef>
              <a:spcAft>
                <a:spcPts val="0"/>
              </a:spcAft>
              <a:buNone/>
            </a:pPr>
            <a:r>
              <a:rPr lang="en-US" sz="1300" dirty="0">
                <a:solidFill>
                  <a:srgbClr val="262626"/>
                </a:solidFill>
              </a:rPr>
              <a:t>    based on feedback.</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6530" r="18506" b="-2"/>
          <a:stretch/>
        </p:blipFill>
        <p:spPr>
          <a:xfrm>
            <a:off x="4064001" y="982131"/>
            <a:ext cx="4102099"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1210419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2745042" cy="1325373"/>
          </a:xfrm>
        </p:spPr>
        <p:txBody>
          <a:bodyPr vert="horz" lIns="91440" tIns="45720" rIns="91440" bIns="45720" rtlCol="0" anchor="b">
            <a:normAutofit/>
          </a:bodyPr>
          <a:lstStyle/>
          <a:p>
            <a:r>
              <a:rPr lang="en-US" sz="2100"/>
              <a:t>In the Past 24 months…</a:t>
            </a:r>
          </a:p>
        </p:txBody>
      </p:sp>
      <p:sp>
        <p:nvSpPr>
          <p:cNvPr id="3" name="Text Placeholder 2"/>
          <p:cNvSpPr>
            <a:spLocks noGrp="1"/>
          </p:cNvSpPr>
          <p:nvPr>
            <p:ph type="body" sz="half" idx="2"/>
          </p:nvPr>
        </p:nvSpPr>
        <p:spPr>
          <a:xfrm>
            <a:off x="971550" y="2493774"/>
            <a:ext cx="2745043" cy="2306825"/>
          </a:xfrm>
        </p:spPr>
        <p:txBody>
          <a:bodyPr vert="horz" lIns="91440" tIns="45720" rIns="91440" bIns="45720" numCol="2" rtlCol="0" anchor="t">
            <a:noAutofit/>
          </a:bodyPr>
          <a:lstStyle/>
          <a:p>
            <a:pPr algn="l"/>
            <a:r>
              <a:rPr lang="en-US" sz="1200" dirty="0"/>
              <a:t>Brucellosis</a:t>
            </a:r>
          </a:p>
          <a:p>
            <a:pPr algn="l"/>
            <a:r>
              <a:rPr lang="en-US" sz="1200" dirty="0"/>
              <a:t>Johne’s </a:t>
            </a:r>
          </a:p>
          <a:p>
            <a:pPr algn="l"/>
            <a:r>
              <a:rPr lang="en-US" sz="1200" dirty="0"/>
              <a:t>West Nile virus</a:t>
            </a:r>
          </a:p>
          <a:p>
            <a:pPr algn="l"/>
            <a:r>
              <a:rPr lang="en-US" sz="1200" dirty="0"/>
              <a:t>Rabies</a:t>
            </a:r>
          </a:p>
          <a:p>
            <a:pPr algn="l"/>
            <a:r>
              <a:rPr lang="en-US" sz="1200" dirty="0"/>
              <a:t>EHV-1</a:t>
            </a:r>
          </a:p>
          <a:p>
            <a:pPr algn="l"/>
            <a:r>
              <a:rPr lang="en-US" sz="1200" dirty="0"/>
              <a:t>CAE</a:t>
            </a:r>
          </a:p>
          <a:p>
            <a:pPr algn="l"/>
            <a:r>
              <a:rPr lang="en-US" sz="1200" i="1" dirty="0"/>
              <a:t>Avian Influenza</a:t>
            </a:r>
          </a:p>
          <a:p>
            <a:pPr algn="l"/>
            <a:r>
              <a:rPr lang="en-US" sz="1200" i="1" dirty="0"/>
              <a:t>Brucella canis</a:t>
            </a:r>
            <a:endParaRPr lang="en-US" sz="1200" dirty="0"/>
          </a:p>
          <a:p>
            <a:pPr algn="l"/>
            <a:r>
              <a:rPr lang="en-US" sz="1200" dirty="0"/>
              <a:t>Strangles</a:t>
            </a:r>
          </a:p>
          <a:p>
            <a:pPr algn="l"/>
            <a:r>
              <a:rPr lang="en-US" sz="1200" dirty="0"/>
              <a:t>Chronic Wasting Disease</a:t>
            </a:r>
          </a:p>
          <a:p>
            <a:pPr algn="l"/>
            <a:r>
              <a:rPr lang="en-US" sz="1200" dirty="0"/>
              <a:t>Rabbit Hemorrhagic Disease</a:t>
            </a:r>
          </a:p>
          <a:p>
            <a:pPr algn="l"/>
            <a:r>
              <a:rPr lang="en-US" sz="1200" dirty="0"/>
              <a:t>Tuberculosis</a:t>
            </a:r>
          </a:p>
          <a:p>
            <a:pPr algn="l"/>
            <a:r>
              <a:rPr lang="en-US" sz="1200" dirty="0"/>
              <a:t>EEE</a:t>
            </a:r>
          </a:p>
        </p:txBody>
      </p:sp>
      <p:pic>
        <p:nvPicPr>
          <p:cNvPr id="166915" name="Picture 3"/>
          <p:cNvPicPr>
            <a:picLocks noChangeAspect="1" noChangeArrowheads="1"/>
          </p:cNvPicPr>
          <p:nvPr/>
        </p:nvPicPr>
        <p:blipFill rotWithShape="1">
          <a:blip r:embed="rId4" cstate="print"/>
          <a:srcRect l="7610" r="36649" b="3"/>
          <a:stretch/>
        </p:blipFill>
        <p:spPr bwMode="auto">
          <a:xfrm>
            <a:off x="4064001" y="982131"/>
            <a:ext cx="4102099"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851212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Rabies</a:t>
            </a:r>
          </a:p>
        </p:txBody>
      </p:sp>
      <p:sp>
        <p:nvSpPr>
          <p:cNvPr id="3" name="Text Placeholder 2"/>
          <p:cNvSpPr>
            <a:spLocks noGrp="1"/>
          </p:cNvSpPr>
          <p:nvPr>
            <p:ph type="body" idx="1"/>
          </p:nvPr>
        </p:nvSpPr>
        <p:spPr/>
        <p:txBody>
          <a:bodyPr>
            <a:normAutofit/>
          </a:bodyPr>
          <a:lstStyle/>
          <a:p>
            <a:r>
              <a:rPr lang="en-US" dirty="0"/>
              <a:t>Montana law references the Compendium of Animal Rabies Prevention and Control (2016).</a:t>
            </a:r>
          </a:p>
        </p:txBody>
      </p:sp>
    </p:spTree>
    <p:extLst>
      <p:ext uri="{BB962C8B-B14F-4D97-AF65-F5344CB8AC3E}">
        <p14:creationId xmlns:p14="http://schemas.microsoft.com/office/powerpoint/2010/main" val="1056131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173162" y="561975"/>
            <a:ext cx="6797675" cy="847725"/>
          </a:xfrm>
        </p:spPr>
        <p:txBody>
          <a:bodyPr/>
          <a:lstStyle/>
          <a:p>
            <a:r>
              <a:rPr lang="en-US" dirty="0"/>
              <a:t>Management of rabies</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918103850"/>
              </p:ext>
            </p:extLst>
          </p:nvPr>
        </p:nvGraphicFramePr>
        <p:xfrm>
          <a:off x="685800" y="1566648"/>
          <a:ext cx="7772400" cy="4696776"/>
        </p:xfrm>
        <a:graphic>
          <a:graphicData uri="http://schemas.openxmlformats.org/drawingml/2006/table">
            <a:tbl>
              <a:tblPr firstRow="1" bandRow="1">
                <a:tableStyleId>{2D5ABB26-0587-4C30-8999-92F81FD0307C}</a:tableStyleId>
              </a:tblPr>
              <a:tblGrid>
                <a:gridCol w="1197560">
                  <a:extLst>
                    <a:ext uri="{9D8B030D-6E8A-4147-A177-3AD203B41FA5}">
                      <a16:colId xmlns:a16="http://schemas.microsoft.com/office/drawing/2014/main" val="20000"/>
                    </a:ext>
                  </a:extLst>
                </a:gridCol>
                <a:gridCol w="2395120">
                  <a:extLst>
                    <a:ext uri="{9D8B030D-6E8A-4147-A177-3AD203B41FA5}">
                      <a16:colId xmlns:a16="http://schemas.microsoft.com/office/drawing/2014/main" val="20001"/>
                    </a:ext>
                  </a:extLst>
                </a:gridCol>
                <a:gridCol w="4179720">
                  <a:extLst>
                    <a:ext uri="{9D8B030D-6E8A-4147-A177-3AD203B41FA5}">
                      <a16:colId xmlns:a16="http://schemas.microsoft.com/office/drawing/2014/main" val="20002"/>
                    </a:ext>
                  </a:extLst>
                </a:gridCol>
              </a:tblGrid>
              <a:tr h="699520">
                <a:tc>
                  <a:txBody>
                    <a:bodyPr/>
                    <a:lstStyle/>
                    <a:p>
                      <a:r>
                        <a:rPr lang="en-US" dirty="0"/>
                        <a:t>10 days</a:t>
                      </a:r>
                    </a:p>
                    <a:p>
                      <a:endParaRPr lang="en-US" b="0" dirty="0"/>
                    </a:p>
                  </a:txBody>
                  <a:tcPr/>
                </a:tc>
                <a:tc>
                  <a:txBody>
                    <a:bodyPr/>
                    <a:lstStyle/>
                    <a:p>
                      <a:endParaRPr lang="en-US" b="0" dirty="0"/>
                    </a:p>
                  </a:txBody>
                  <a:tcPr/>
                </a:tc>
                <a:tc>
                  <a:txBody>
                    <a:bodyPr/>
                    <a:lstStyle/>
                    <a:p>
                      <a:r>
                        <a:rPr lang="en-US" dirty="0"/>
                        <a:t>Quarantine for dogs, cats, and ferrets that expose humans.</a:t>
                      </a:r>
                    </a:p>
                  </a:txBody>
                  <a:tcPr/>
                </a:tc>
                <a:extLst>
                  <a:ext uri="{0D108BD9-81ED-4DB2-BD59-A6C34878D82A}">
                    <a16:rowId xmlns:a16="http://schemas.microsoft.com/office/drawing/2014/main" val="10000"/>
                  </a:ext>
                </a:extLst>
              </a:tr>
              <a:tr h="999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28 days</a:t>
                      </a:r>
                    </a:p>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Protective immune response following initial vaccination.</a:t>
                      </a:r>
                      <a:endParaRPr lang="en-US" b="0" dirty="0"/>
                    </a:p>
                    <a:p>
                      <a:endParaRPr lang="en-US" dirty="0"/>
                    </a:p>
                  </a:txBody>
                  <a:tcPr/>
                </a:tc>
                <a:extLst>
                  <a:ext uri="{0D108BD9-81ED-4DB2-BD59-A6C34878D82A}">
                    <a16:rowId xmlns:a16="http://schemas.microsoft.com/office/drawing/2014/main" val="10001"/>
                  </a:ext>
                </a:extLst>
              </a:tr>
              <a:tr h="999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45 days</a:t>
                      </a:r>
                    </a:p>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Observation period for vaccinate exposed to a rabies positive animal.</a:t>
                      </a:r>
                    </a:p>
                    <a:p>
                      <a:endParaRPr lang="en-US" dirty="0"/>
                    </a:p>
                  </a:txBody>
                  <a:tcPr/>
                </a:tc>
                <a:extLst>
                  <a:ext uri="{0D108BD9-81ED-4DB2-BD59-A6C34878D82A}">
                    <a16:rowId xmlns:a16="http://schemas.microsoft.com/office/drawing/2014/main" val="10002"/>
                  </a:ext>
                </a:extLst>
              </a:tr>
              <a:tr h="999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60 days</a:t>
                      </a:r>
                    </a:p>
                    <a:p>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Length of county quarantine following positive terrestrial rabies case.</a:t>
                      </a:r>
                    </a:p>
                    <a:p>
                      <a:endParaRPr lang="en-US" dirty="0"/>
                    </a:p>
                  </a:txBody>
                  <a:tcPr/>
                </a:tc>
                <a:extLst>
                  <a:ext uri="{0D108BD9-81ED-4DB2-BD59-A6C34878D82A}">
                    <a16:rowId xmlns:a16="http://schemas.microsoft.com/office/drawing/2014/main" val="10003"/>
                  </a:ext>
                </a:extLst>
              </a:tr>
              <a:tr h="999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120 days</a:t>
                      </a:r>
                    </a:p>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Quarantine for non-vaccinates exposed to a positive, unsuitable, or unavailable animal.</a:t>
                      </a:r>
                    </a:p>
                    <a:p>
                      <a:endParaRPr lang="en-US" dirty="0"/>
                    </a:p>
                  </a:txBody>
                  <a:tcPr/>
                </a:tc>
                <a:extLst>
                  <a:ext uri="{0D108BD9-81ED-4DB2-BD59-A6C34878D82A}">
                    <a16:rowId xmlns:a16="http://schemas.microsoft.com/office/drawing/2014/main" val="10004"/>
                  </a:ext>
                </a:extLst>
              </a:tr>
            </a:tbl>
          </a:graphicData>
        </a:graphic>
      </p:graphicFrame>
      <p:cxnSp>
        <p:nvCxnSpPr>
          <p:cNvPr id="9" name="Straight Arrow Connector 8"/>
          <p:cNvCxnSpPr/>
          <p:nvPr/>
        </p:nvCxnSpPr>
        <p:spPr>
          <a:xfrm>
            <a:off x="1828800" y="1905000"/>
            <a:ext cx="2057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28800" y="2819400"/>
            <a:ext cx="2057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28800" y="3810000"/>
            <a:ext cx="2057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828800" y="4724400"/>
            <a:ext cx="2057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828800" y="5638800"/>
            <a:ext cx="2057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6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2913"/>
          <a:stretch/>
        </p:blipFill>
        <p:spPr>
          <a:xfrm>
            <a:off x="765417" y="584370"/>
            <a:ext cx="7585710" cy="5689260"/>
          </a:xfrm>
          <a:prstGeom prst="rect">
            <a:avLst/>
          </a:prstGeom>
        </p:spPr>
      </p:pic>
    </p:spTree>
    <p:extLst>
      <p:ext uri="{BB962C8B-B14F-4D97-AF65-F5344CB8AC3E}">
        <p14:creationId xmlns:p14="http://schemas.microsoft.com/office/powerpoint/2010/main" val="170806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veterinarian’s role?</a:t>
            </a:r>
          </a:p>
        </p:txBody>
      </p:sp>
      <p:sp>
        <p:nvSpPr>
          <p:cNvPr id="3" name="Content Placeholder 2"/>
          <p:cNvSpPr>
            <a:spLocks noGrp="1"/>
          </p:cNvSpPr>
          <p:nvPr>
            <p:ph sz="half" idx="1"/>
          </p:nvPr>
        </p:nvSpPr>
        <p:spPr/>
        <p:txBody>
          <a:bodyPr>
            <a:normAutofit fontScale="47500" lnSpcReduction="20000"/>
          </a:bodyPr>
          <a:lstStyle/>
          <a:p>
            <a:pPr marL="0" indent="0">
              <a:buNone/>
            </a:pPr>
            <a:r>
              <a:rPr lang="en-US" sz="3400" dirty="0"/>
              <a:t>Education</a:t>
            </a:r>
          </a:p>
          <a:p>
            <a:pPr marL="342900" lvl="1">
              <a:buClr>
                <a:schemeClr val="accent1"/>
              </a:buClr>
            </a:pPr>
            <a:r>
              <a:rPr lang="en-US" sz="2900" dirty="0"/>
              <a:t>45-day observation period</a:t>
            </a:r>
          </a:p>
          <a:p>
            <a:pPr marL="342900" lvl="1">
              <a:buClr>
                <a:schemeClr val="accent1"/>
              </a:buClr>
            </a:pPr>
            <a:r>
              <a:rPr lang="en-US" sz="2900" dirty="0"/>
              <a:t>60-day county quarantine</a:t>
            </a:r>
          </a:p>
          <a:p>
            <a:pPr marL="114300" lvl="1" indent="0">
              <a:buClr>
                <a:schemeClr val="accent1"/>
              </a:buClr>
              <a:buNone/>
            </a:pPr>
            <a:endParaRPr lang="en-US" sz="2900" dirty="0"/>
          </a:p>
          <a:p>
            <a:pPr marL="0" indent="-182880">
              <a:buNone/>
            </a:pPr>
            <a:r>
              <a:rPr lang="en-US" sz="3400" dirty="0"/>
              <a:t>Vaccination </a:t>
            </a:r>
          </a:p>
          <a:p>
            <a:pPr marL="0" indent="0">
              <a:buNone/>
            </a:pPr>
            <a:r>
              <a:rPr lang="en-US" sz="2900" dirty="0"/>
              <a:t>4-month quarantine</a:t>
            </a:r>
          </a:p>
          <a:p>
            <a:r>
              <a:rPr lang="en-US" sz="2900" dirty="0"/>
              <a:t>Contact DOL </a:t>
            </a:r>
          </a:p>
          <a:p>
            <a:r>
              <a:rPr lang="en-US" sz="2900" dirty="0"/>
              <a:t>Vaccination of animal at </a:t>
            </a:r>
            <a:r>
              <a:rPr lang="en-US" sz="2900" u="sng" dirty="0"/>
              <a:t>beginning</a:t>
            </a:r>
            <a:r>
              <a:rPr lang="en-US" sz="2900" dirty="0"/>
              <a:t> of quarantine period</a:t>
            </a:r>
          </a:p>
          <a:p>
            <a:r>
              <a:rPr lang="en-US" sz="2900" dirty="0"/>
              <a:t>Mid and Final examination of animals under quarantine</a:t>
            </a:r>
          </a:p>
          <a:p>
            <a:r>
              <a:rPr lang="en-US" sz="2900" dirty="0"/>
              <a:t>Communication with and education of client</a:t>
            </a:r>
            <a:endParaRPr lang="en-US" dirty="0"/>
          </a:p>
        </p:txBody>
      </p:sp>
      <p:sp>
        <p:nvSpPr>
          <p:cNvPr id="5" name="Content Placeholder 4"/>
          <p:cNvSpPr>
            <a:spLocks noGrp="1"/>
          </p:cNvSpPr>
          <p:nvPr>
            <p:ph sz="half" idx="2"/>
          </p:nvPr>
        </p:nvSpPr>
        <p:spPr/>
        <p:txBody>
          <a:bodyPr>
            <a:normAutofit fontScale="47500" lnSpcReduction="20000"/>
          </a:bodyPr>
          <a:lstStyle/>
          <a:p>
            <a:pPr marL="114300" indent="0">
              <a:buNone/>
            </a:pPr>
            <a:r>
              <a:rPr lang="en-US" sz="3400" dirty="0"/>
              <a:t>Mandatory Reporter</a:t>
            </a:r>
          </a:p>
          <a:p>
            <a:r>
              <a:rPr lang="en-US" sz="3400" dirty="0"/>
              <a:t>37.114.201 …any person, including, but not limited to a physician, dentist, nurse, medical examiner, other health care practitioner, administrator of a health care facility or laboratory, public or private school administrator, or laboratory professional who knows or has reason to believe that a case exists of a reportable disease or condition defined in ARM </a:t>
            </a:r>
            <a:r>
              <a:rPr lang="en-US" sz="3400" u="sng" dirty="0">
                <a:hlinkClick r:id="rId3"/>
              </a:rPr>
              <a:t>37.114.203</a:t>
            </a:r>
            <a:r>
              <a:rPr lang="en-US" sz="3400" dirty="0"/>
              <a:t> must immediately report to the local health officer the information specified in ARM </a:t>
            </a:r>
            <a:r>
              <a:rPr lang="en-US" sz="3400" u="sng" dirty="0">
                <a:hlinkClick r:id="rId4"/>
              </a:rPr>
              <a:t>37.114.205</a:t>
            </a:r>
            <a:r>
              <a:rPr lang="en-US" sz="3400" dirty="0"/>
              <a:t>(1) and (2).</a:t>
            </a:r>
          </a:p>
          <a:p>
            <a:endParaRPr lang="en-US" dirty="0"/>
          </a:p>
        </p:txBody>
      </p:sp>
    </p:spTree>
    <p:extLst>
      <p:ext uri="{BB962C8B-B14F-4D97-AF65-F5344CB8AC3E}">
        <p14:creationId xmlns:p14="http://schemas.microsoft.com/office/powerpoint/2010/main" val="34825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MDOL Divisions</a:t>
            </a:r>
            <a:br>
              <a:rPr lang="en-US" dirty="0"/>
            </a:br>
            <a:r>
              <a:rPr lang="en-US" sz="1600" dirty="0"/>
              <a:t>Governor appointed Board comprised of 7 members: 1 each of dairy, sheep, swine and 4 beef producers.</a:t>
            </a:r>
            <a:endParaRPr lang="en-US" dirty="0"/>
          </a:p>
        </p:txBody>
      </p:sp>
      <p:sp>
        <p:nvSpPr>
          <p:cNvPr id="3" name="Content Placeholder 2"/>
          <p:cNvSpPr>
            <a:spLocks noGrp="1"/>
          </p:cNvSpPr>
          <p:nvPr>
            <p:ph sz="half" idx="1"/>
          </p:nvPr>
        </p:nvSpPr>
        <p:spPr/>
        <p:txBody>
          <a:bodyPr>
            <a:normAutofit/>
          </a:bodyPr>
          <a:lstStyle/>
          <a:p>
            <a:r>
              <a:rPr lang="en-US"/>
              <a:t>Animal Health And Food Safety Division</a:t>
            </a:r>
          </a:p>
          <a:p>
            <a:pPr lvl="1"/>
            <a:r>
              <a:rPr lang="en-US"/>
              <a:t>Animal Health</a:t>
            </a:r>
          </a:p>
          <a:p>
            <a:pPr lvl="1"/>
            <a:r>
              <a:rPr lang="en-US"/>
              <a:t>Diagnostic Laboratory</a:t>
            </a:r>
          </a:p>
          <a:p>
            <a:pPr lvl="1"/>
            <a:r>
              <a:rPr lang="en-US"/>
              <a:t>Meat Inspection</a:t>
            </a:r>
          </a:p>
          <a:p>
            <a:pPr lvl="1"/>
            <a:r>
              <a:rPr lang="en-US"/>
              <a:t>Milk and Egg</a:t>
            </a:r>
          </a:p>
          <a:p>
            <a:r>
              <a:rPr lang="en-US"/>
              <a:t>Brands Enforcement</a:t>
            </a:r>
            <a:endParaRPr lang="en-US" dirty="0"/>
          </a:p>
        </p:txBody>
      </p:sp>
      <p:pic>
        <p:nvPicPr>
          <p:cNvPr id="5" name="Content Placeholder 4" descr="Logo&#10;&#10;Description automatically generated">
            <a:extLst>
              <a:ext uri="{FF2B5EF4-FFF2-40B4-BE49-F238E27FC236}">
                <a16:creationId xmlns:a16="http://schemas.microsoft.com/office/drawing/2014/main" id="{D57CD30F-B6FC-4087-8492-3E24AFC5F17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5025" y="2797949"/>
            <a:ext cx="3336925" cy="2825789"/>
          </a:xfrm>
        </p:spPr>
      </p:pic>
    </p:spTree>
    <p:extLst>
      <p:ext uri="{BB962C8B-B14F-4D97-AF65-F5344CB8AC3E}">
        <p14:creationId xmlns:p14="http://schemas.microsoft.com/office/powerpoint/2010/main" val="2347945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Human Exposure</a:t>
            </a:r>
          </a:p>
        </p:txBody>
      </p:sp>
      <p:sp>
        <p:nvSpPr>
          <p:cNvPr id="73731" name="Rectangle 3"/>
          <p:cNvSpPr>
            <a:spLocks noGrp="1" noChangeArrowheads="1"/>
          </p:cNvSpPr>
          <p:nvPr>
            <p:ph idx="1"/>
          </p:nvPr>
        </p:nvSpPr>
        <p:spPr/>
        <p:txBody>
          <a:bodyPr>
            <a:normAutofit fontScale="85000" lnSpcReduction="20000"/>
          </a:bodyPr>
          <a:lstStyle/>
          <a:p>
            <a:pPr marL="114300" indent="0">
              <a:buNone/>
            </a:pPr>
            <a:r>
              <a:rPr lang="en-US" dirty="0"/>
              <a:t>MDOL and DPHHS will work with the individual, the local veterinarian, animal control, and local public health officials to determine case management.</a:t>
            </a:r>
          </a:p>
          <a:p>
            <a:r>
              <a:rPr lang="en-US" dirty="0"/>
              <a:t>Human bitten by animal:</a:t>
            </a:r>
          </a:p>
          <a:p>
            <a:pPr lvl="1"/>
            <a:r>
              <a:rPr lang="en-US" dirty="0"/>
              <a:t>Contact </a:t>
            </a:r>
            <a:r>
              <a:rPr lang="en-US" u="sng" dirty="0"/>
              <a:t>public health</a:t>
            </a:r>
            <a:r>
              <a:rPr lang="en-US" dirty="0"/>
              <a:t> +/- animal control </a:t>
            </a:r>
            <a:endParaRPr lang="en-US" u="sng" dirty="0"/>
          </a:p>
          <a:p>
            <a:pPr lvl="2"/>
            <a:r>
              <a:rPr lang="en-US" u="sng" dirty="0"/>
              <a:t>37.114.203 Reportable Diseases and Conditions</a:t>
            </a:r>
            <a:r>
              <a:rPr lang="en-US" dirty="0"/>
              <a:t>  (at) Rabies in a human or animal; exposure to a human by a species susceptible to rabies infection…</a:t>
            </a:r>
            <a:endParaRPr lang="en-US" u="sng" dirty="0"/>
          </a:p>
          <a:p>
            <a:pPr lvl="1"/>
            <a:r>
              <a:rPr lang="en-US" dirty="0"/>
              <a:t>10-day quarantine regardless of vaccination status</a:t>
            </a:r>
          </a:p>
          <a:p>
            <a:pPr lvl="2"/>
            <a:r>
              <a:rPr lang="en-US" dirty="0"/>
              <a:t>Do not vaccinate during 10-day quarantine </a:t>
            </a:r>
          </a:p>
          <a:p>
            <a:pPr lvl="1"/>
            <a:r>
              <a:rPr lang="en-US" b="1" dirty="0"/>
              <a:t>Do not euthanize animal without permission &amp; without testing!</a:t>
            </a:r>
          </a:p>
        </p:txBody>
      </p:sp>
    </p:spTree>
    <p:extLst>
      <p:ext uri="{BB962C8B-B14F-4D97-AF65-F5344CB8AC3E}">
        <p14:creationId xmlns:p14="http://schemas.microsoft.com/office/powerpoint/2010/main" val="96704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a:t>Vaccination</a:t>
            </a:r>
          </a:p>
        </p:txBody>
      </p:sp>
      <p:sp>
        <p:nvSpPr>
          <p:cNvPr id="72707" name="Rectangle 3"/>
          <p:cNvSpPr>
            <a:spLocks noGrp="1" noChangeArrowheads="1"/>
          </p:cNvSpPr>
          <p:nvPr>
            <p:ph sz="half" idx="1"/>
          </p:nvPr>
        </p:nvSpPr>
        <p:spPr/>
        <p:txBody>
          <a:bodyPr>
            <a:normAutofit lnSpcReduction="10000"/>
          </a:bodyPr>
          <a:lstStyle/>
          <a:p>
            <a:r>
              <a:rPr lang="en-US" dirty="0"/>
              <a:t>No state law requiring rabies vaccination </a:t>
            </a:r>
          </a:p>
          <a:p>
            <a:r>
              <a:rPr lang="en-US" dirty="0"/>
              <a:t>Vaccination requirements are set by city and county ordinances</a:t>
            </a:r>
          </a:p>
          <a:p>
            <a:r>
              <a:rPr lang="en-US" dirty="0"/>
              <a:t>Vaccination certificates should be consistent with the vaccine label</a:t>
            </a:r>
          </a:p>
          <a:p>
            <a:pPr marL="0" indent="0">
              <a:buNone/>
            </a:pPr>
            <a:endParaRPr lang="en-US" dirty="0"/>
          </a:p>
          <a:p>
            <a:endParaRPr lang="en-US" dirty="0"/>
          </a:p>
        </p:txBody>
      </p:sp>
      <p:pic>
        <p:nvPicPr>
          <p:cNvPr id="7" name="Picture 6" descr="Picture1.png"/>
          <p:cNvPicPr>
            <a:picLocks noChangeAspect="1"/>
          </p:cNvPicPr>
          <p:nvPr/>
        </p:nvPicPr>
        <p:blipFill>
          <a:blip r:embed="rId3" cstate="print"/>
          <a:srcRect l="3994" t="3333" r="6869" b="45556"/>
          <a:stretch>
            <a:fillRect/>
          </a:stretch>
        </p:blipFill>
        <p:spPr>
          <a:xfrm>
            <a:off x="4553146" y="2853960"/>
            <a:ext cx="3657600" cy="2713704"/>
          </a:xfrm>
          <a:prstGeom prst="rect">
            <a:avLst/>
          </a:prstGeom>
          <a:ln w="25400">
            <a:solidFill>
              <a:schemeClr val="accent3"/>
            </a:solidFill>
          </a:ln>
        </p:spPr>
      </p:pic>
    </p:spTree>
    <p:extLst>
      <p:ext uri="{BB962C8B-B14F-4D97-AF65-F5344CB8AC3E}">
        <p14:creationId xmlns:p14="http://schemas.microsoft.com/office/powerpoint/2010/main" val="2072634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Can someone other than you administer the rabies vaccination?</a:t>
            </a:r>
          </a:p>
        </p:txBody>
      </p:sp>
      <p:sp>
        <p:nvSpPr>
          <p:cNvPr id="7" name="Content Placeholder 6"/>
          <p:cNvSpPr>
            <a:spLocks noGrp="1"/>
          </p:cNvSpPr>
          <p:nvPr>
            <p:ph idx="1"/>
          </p:nvPr>
        </p:nvSpPr>
        <p:spPr/>
        <p:txBody>
          <a:bodyPr>
            <a:normAutofit fontScale="55000" lnSpcReduction="20000"/>
          </a:bodyPr>
          <a:lstStyle/>
          <a:p>
            <a:pPr marL="0" indent="0">
              <a:buNone/>
            </a:pPr>
            <a:r>
              <a:rPr lang="en-US" b="1" u="sng" dirty="0">
                <a:hlinkClick r:id="rId3"/>
              </a:rPr>
              <a:t>32.3.2301</a:t>
            </a:r>
            <a:r>
              <a:rPr lang="en-US" u="sng" dirty="0"/>
              <a:t>    CONTROL OF BIOLOGICS</a:t>
            </a:r>
            <a:endParaRPr lang="en-US" dirty="0"/>
          </a:p>
          <a:p>
            <a:pPr marL="0" indent="0">
              <a:buNone/>
            </a:pPr>
            <a:r>
              <a:rPr lang="en-US" sz="2500" dirty="0"/>
              <a:t>(5) The sale of any rabies biologic except to a licensed veterinarian or public health agency is prohibited.</a:t>
            </a:r>
          </a:p>
          <a:p>
            <a:pPr marL="0" indent="0">
              <a:buNone/>
            </a:pPr>
            <a:endParaRPr lang="en-US" dirty="0"/>
          </a:p>
          <a:p>
            <a:pPr marL="0" indent="0">
              <a:buNone/>
            </a:pPr>
            <a:r>
              <a:rPr lang="en-US" b="1" dirty="0"/>
              <a:t>Compendium of Animal Rabies Prevention and Control, 2016</a:t>
            </a:r>
            <a:endParaRPr lang="en-US" dirty="0"/>
          </a:p>
          <a:p>
            <a:r>
              <a:rPr lang="en-US" sz="2500" dirty="0"/>
              <a:t>Preexposure vaccination and management. Adherence to a regular rabies vaccination schedule is critical to protect animals against recognized and unrecognized rabies exposures. Parenteral animal rabies vaccines </a:t>
            </a:r>
            <a:r>
              <a:rPr lang="en-US" sz="2500" u="sng" dirty="0">
                <a:highlight>
                  <a:srgbClr val="FFFF00"/>
                </a:highlight>
              </a:rPr>
              <a:t>should be administered only by or under the direct supervision of a licensed veterinarian</a:t>
            </a:r>
            <a:r>
              <a:rPr lang="en-US" sz="2500" dirty="0"/>
              <a:t> on premises. Rabies vaccines may be administered under the supervision of a licensed veterinarian to animals held in animal shelters before release.33,34 The veterinarian signing a rabies vaccination certificate must ensure that the person who administered the vaccine is identified on the certificate and has been appropriately trained in vaccine storage, handling, and administration and in the management of adverse events. This ensures that a qualified and responsible person can be held accountable for properly vaccinating the animal</a:t>
            </a:r>
          </a:p>
          <a:p>
            <a:endParaRPr lang="en-US" dirty="0"/>
          </a:p>
        </p:txBody>
      </p:sp>
    </p:spTree>
    <p:extLst>
      <p:ext uri="{BB962C8B-B14F-4D97-AF65-F5344CB8AC3E}">
        <p14:creationId xmlns:p14="http://schemas.microsoft.com/office/powerpoint/2010/main" val="2817836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Certificate of Veterinary Inspection (CVI)	</a:t>
            </a:r>
          </a:p>
        </p:txBody>
      </p:sp>
      <p:sp>
        <p:nvSpPr>
          <p:cNvPr id="3" name="Text Placeholder 2"/>
          <p:cNvSpPr>
            <a:spLocks noGrp="1"/>
          </p:cNvSpPr>
          <p:nvPr>
            <p:ph type="body" idx="1"/>
          </p:nvPr>
        </p:nvSpPr>
        <p:spPr/>
        <p:txBody>
          <a:bodyPr/>
          <a:lstStyle/>
          <a:p>
            <a:r>
              <a:rPr lang="en-US" dirty="0"/>
              <a:t>Health Certificate</a:t>
            </a:r>
          </a:p>
        </p:txBody>
      </p:sp>
    </p:spTree>
    <p:extLst>
      <p:ext uri="{BB962C8B-B14F-4D97-AF65-F5344CB8AC3E}">
        <p14:creationId xmlns:p14="http://schemas.microsoft.com/office/powerpoint/2010/main" val="3712409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78E4A6-62F1-4BCD-9A73-6D4102A8807C}"/>
              </a:ext>
            </a:extLst>
          </p:cNvPr>
          <p:cNvPicPr>
            <a:picLocks noChangeAspect="1"/>
          </p:cNvPicPr>
          <p:nvPr/>
        </p:nvPicPr>
        <p:blipFill>
          <a:blip r:embed="rId2"/>
          <a:stretch>
            <a:fillRect/>
          </a:stretch>
        </p:blipFill>
        <p:spPr>
          <a:xfrm>
            <a:off x="2590800" y="609600"/>
            <a:ext cx="4377864" cy="5638800"/>
          </a:xfrm>
          <a:prstGeom prst="rect">
            <a:avLst/>
          </a:prstGeom>
        </p:spPr>
      </p:pic>
    </p:spTree>
    <p:extLst>
      <p:ext uri="{BB962C8B-B14F-4D97-AF65-F5344CB8AC3E}">
        <p14:creationId xmlns:p14="http://schemas.microsoft.com/office/powerpoint/2010/main" val="1790762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Certificate of Veterinary Inspection</a:t>
            </a:r>
          </a:p>
        </p:txBody>
      </p:sp>
      <p:sp>
        <p:nvSpPr>
          <p:cNvPr id="3" name="Content Placeholder 2"/>
          <p:cNvSpPr>
            <a:spLocks noGrp="1"/>
          </p:cNvSpPr>
          <p:nvPr>
            <p:ph idx="1"/>
          </p:nvPr>
        </p:nvSpPr>
        <p:spPr/>
        <p:txBody>
          <a:bodyPr>
            <a:normAutofit fontScale="92500" lnSpcReduction="20000"/>
          </a:bodyPr>
          <a:lstStyle/>
          <a:p>
            <a:r>
              <a:rPr lang="en-US" sz="1900" dirty="0"/>
              <a:t>ICVIs MUST INCLUDE THE FOLLOWING INFORMATION:</a:t>
            </a:r>
          </a:p>
          <a:p>
            <a:pPr lvl="1"/>
            <a:r>
              <a:rPr lang="en-US" sz="1900" dirty="0"/>
              <a:t>Species covered</a:t>
            </a:r>
          </a:p>
          <a:p>
            <a:pPr lvl="1"/>
            <a:r>
              <a:rPr lang="en-US" sz="1900" dirty="0"/>
              <a:t>Number of animals in shipment</a:t>
            </a:r>
          </a:p>
          <a:p>
            <a:pPr lvl="1"/>
            <a:r>
              <a:rPr lang="en-US" sz="1900" dirty="0"/>
              <a:t>Purpose for movement</a:t>
            </a:r>
          </a:p>
          <a:p>
            <a:pPr lvl="1"/>
            <a:r>
              <a:rPr lang="en-US" sz="1900" dirty="0"/>
              <a:t>Physical address from which animals originated</a:t>
            </a:r>
          </a:p>
          <a:p>
            <a:pPr lvl="1"/>
            <a:r>
              <a:rPr lang="en-US" sz="1900" dirty="0"/>
              <a:t>Physical address that animal are destined to</a:t>
            </a:r>
          </a:p>
          <a:p>
            <a:pPr lvl="2"/>
            <a:r>
              <a:rPr lang="en-US" sz="1700" b="1" dirty="0">
                <a:solidFill>
                  <a:schemeClr val="tx1"/>
                </a:solidFill>
              </a:rPr>
              <a:t>PO Boxes are not an acceptable address</a:t>
            </a:r>
          </a:p>
          <a:p>
            <a:pPr lvl="1"/>
            <a:r>
              <a:rPr lang="en-US" sz="1900" dirty="0"/>
              <a:t>Name and address of consignor and consignee (if different)</a:t>
            </a:r>
          </a:p>
          <a:p>
            <a:pPr lvl="1"/>
            <a:r>
              <a:rPr lang="en-US" sz="1900" dirty="0"/>
              <a:t>Official identification must be recorded for animals required to be officially identified</a:t>
            </a:r>
          </a:p>
        </p:txBody>
      </p:sp>
    </p:spTree>
    <p:extLst>
      <p:ext uri="{BB962C8B-B14F-4D97-AF65-F5344CB8AC3E}">
        <p14:creationId xmlns:p14="http://schemas.microsoft.com/office/powerpoint/2010/main" val="3690388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r>
              <a:rPr lang="en-US" dirty="0"/>
              <a:t>Certificate of Veterinary Inspection</a:t>
            </a:r>
          </a:p>
        </p:txBody>
      </p:sp>
      <p:sp>
        <p:nvSpPr>
          <p:cNvPr id="80899" name="Rectangle 3"/>
          <p:cNvSpPr>
            <a:spLocks noGrp="1" noChangeArrowheads="1"/>
          </p:cNvSpPr>
          <p:nvPr>
            <p:ph idx="1"/>
          </p:nvPr>
        </p:nvSpPr>
        <p:spPr/>
        <p:txBody>
          <a:bodyPr>
            <a:normAutofit fontScale="85000" lnSpcReduction="10000"/>
          </a:bodyPr>
          <a:lstStyle/>
          <a:p>
            <a:r>
              <a:rPr lang="en-US" dirty="0"/>
              <a:t>Examination/inspection of animals MUST be performed within 10 days prior to date of </a:t>
            </a:r>
            <a:r>
              <a:rPr lang="en-US" u="sng" dirty="0"/>
              <a:t>issuance</a:t>
            </a:r>
            <a:r>
              <a:rPr lang="en-US" dirty="0"/>
              <a:t> unless monthly visits conducted.</a:t>
            </a:r>
          </a:p>
          <a:p>
            <a:r>
              <a:rPr lang="en-US" dirty="0"/>
              <a:t>Valid for 30 days from the date of </a:t>
            </a:r>
            <a:r>
              <a:rPr lang="en-US" u="sng" dirty="0"/>
              <a:t>inspection</a:t>
            </a:r>
            <a:r>
              <a:rPr lang="en-US" dirty="0"/>
              <a:t>.</a:t>
            </a:r>
          </a:p>
          <a:p>
            <a:r>
              <a:rPr lang="en-US" dirty="0"/>
              <a:t>Required for out of state travel and some in-state exhibitions/shows.</a:t>
            </a:r>
          </a:p>
          <a:p>
            <a:r>
              <a:rPr lang="en-US" b="1" dirty="0"/>
              <a:t>Must meet state of destinations import requirements. </a:t>
            </a:r>
          </a:p>
          <a:p>
            <a:r>
              <a:rPr lang="en-US" dirty="0"/>
              <a:t>Animals returning to MT must meet our import requirements – potential impact to sporting bovine movements.</a:t>
            </a:r>
          </a:p>
        </p:txBody>
      </p:sp>
    </p:spTree>
    <p:extLst>
      <p:ext uri="{BB962C8B-B14F-4D97-AF65-F5344CB8AC3E}">
        <p14:creationId xmlns:p14="http://schemas.microsoft.com/office/powerpoint/2010/main" val="1973459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en-US" dirty="0"/>
              <a:t>Certificate of Veterinary Inspection</a:t>
            </a:r>
          </a:p>
        </p:txBody>
      </p:sp>
      <p:sp>
        <p:nvSpPr>
          <p:cNvPr id="62467" name="Rectangle 3"/>
          <p:cNvSpPr>
            <a:spLocks noGrp="1" noChangeArrowheads="1"/>
          </p:cNvSpPr>
          <p:nvPr>
            <p:ph idx="1"/>
          </p:nvPr>
        </p:nvSpPr>
        <p:spPr>
          <a:xfrm>
            <a:off x="1176865" y="2490135"/>
            <a:ext cx="6798736" cy="3682065"/>
          </a:xfrm>
        </p:spPr>
        <p:txBody>
          <a:bodyPr>
            <a:noAutofit/>
          </a:bodyPr>
          <a:lstStyle/>
          <a:p>
            <a:r>
              <a:rPr lang="en-US" sz="1400" dirty="0"/>
              <a:t>Fill out CVI completely and </a:t>
            </a:r>
            <a:r>
              <a:rPr lang="en-US" sz="1400" b="1" dirty="0"/>
              <a:t>legibly, </a:t>
            </a:r>
            <a:r>
              <a:rPr lang="en-US" sz="1400" dirty="0"/>
              <a:t>this is a legal document.</a:t>
            </a:r>
            <a:endParaRPr lang="en-US" sz="1400" b="1" dirty="0"/>
          </a:p>
          <a:p>
            <a:r>
              <a:rPr lang="en-US" sz="1400" dirty="0"/>
              <a:t>Document all exemptions or special instructions including the name of person giving information.</a:t>
            </a:r>
          </a:p>
          <a:p>
            <a:r>
              <a:rPr lang="en-US" sz="1400" dirty="0"/>
              <a:t>Accurately describe the age, gender, species, color and official ID of all animals on shipment.</a:t>
            </a:r>
          </a:p>
          <a:p>
            <a:r>
              <a:rPr lang="en-US" sz="1400" dirty="0"/>
              <a:t>Verify test results.</a:t>
            </a:r>
          </a:p>
          <a:p>
            <a:r>
              <a:rPr lang="en-US" sz="1400" dirty="0"/>
              <a:t>Do NOT re-tag animals with existing official ID (Bangs tags, silver USDA tags, Scrapie or RFID tags).</a:t>
            </a:r>
          </a:p>
          <a:p>
            <a:r>
              <a:rPr lang="en-US" sz="1400" dirty="0"/>
              <a:t>Obtain all required permits:</a:t>
            </a:r>
          </a:p>
          <a:p>
            <a:pPr lvl="1"/>
            <a:r>
              <a:rPr lang="en-US" sz="1400" dirty="0"/>
              <a:t>State of destination import permit if applicable.</a:t>
            </a:r>
          </a:p>
          <a:p>
            <a:pPr lvl="1"/>
            <a:r>
              <a:rPr lang="en-US" sz="1400" dirty="0"/>
              <a:t>Montana re-entry permit if applicable.</a:t>
            </a:r>
          </a:p>
          <a:p>
            <a:r>
              <a:rPr lang="en-US" sz="1400" dirty="0"/>
              <a:t>Sign and date the form. </a:t>
            </a:r>
          </a:p>
        </p:txBody>
      </p:sp>
    </p:spTree>
    <p:extLst>
      <p:ext uri="{BB962C8B-B14F-4D97-AF65-F5344CB8AC3E}">
        <p14:creationId xmlns:p14="http://schemas.microsoft.com/office/powerpoint/2010/main" val="3731368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p:txBody>
          <a:bodyPr>
            <a:normAutofit/>
          </a:bodyPr>
          <a:lstStyle/>
          <a:p>
            <a:r>
              <a:rPr lang="en-US" dirty="0"/>
              <a:t>Interstate Movement Prohibited</a:t>
            </a:r>
          </a:p>
        </p:txBody>
      </p:sp>
      <p:sp>
        <p:nvSpPr>
          <p:cNvPr id="77829" name="Rectangle 5"/>
          <p:cNvSpPr>
            <a:spLocks noGrp="1" noChangeArrowheads="1"/>
          </p:cNvSpPr>
          <p:nvPr>
            <p:ph sz="half" idx="1"/>
          </p:nvPr>
        </p:nvSpPr>
        <p:spPr/>
        <p:txBody>
          <a:bodyPr>
            <a:normAutofit fontScale="85000" lnSpcReduction="20000"/>
          </a:bodyPr>
          <a:lstStyle/>
          <a:p>
            <a:r>
              <a:rPr lang="en-US" dirty="0"/>
              <a:t>Equine/ bovine piroplasmosis</a:t>
            </a:r>
          </a:p>
          <a:p>
            <a:r>
              <a:rPr lang="en-US" dirty="0"/>
              <a:t>Anthrax</a:t>
            </a:r>
          </a:p>
          <a:p>
            <a:r>
              <a:rPr lang="en-US" dirty="0"/>
              <a:t>Cattle scabies</a:t>
            </a:r>
          </a:p>
          <a:p>
            <a:r>
              <a:rPr lang="en-US" dirty="0"/>
              <a:t>Pseudorabies</a:t>
            </a:r>
          </a:p>
          <a:p>
            <a:r>
              <a:rPr lang="en-US" dirty="0"/>
              <a:t>Acute swine erysipelas</a:t>
            </a:r>
          </a:p>
          <a:p>
            <a:r>
              <a:rPr lang="en-US" dirty="0"/>
              <a:t>TB</a:t>
            </a:r>
          </a:p>
          <a:p>
            <a:endParaRPr lang="en-US" dirty="0"/>
          </a:p>
          <a:p>
            <a:pPr marL="0" indent="0">
              <a:buNone/>
            </a:pPr>
            <a:r>
              <a:rPr lang="en-US" dirty="0"/>
              <a:t>See 9CFR 71.3</a:t>
            </a:r>
          </a:p>
          <a:p>
            <a:endParaRPr lang="en-US" dirty="0"/>
          </a:p>
        </p:txBody>
      </p:sp>
      <p:sp>
        <p:nvSpPr>
          <p:cNvPr id="77830" name="Rectangle 6"/>
          <p:cNvSpPr>
            <a:spLocks noGrp="1" noChangeArrowheads="1"/>
          </p:cNvSpPr>
          <p:nvPr>
            <p:ph sz="half" idx="2"/>
          </p:nvPr>
        </p:nvSpPr>
        <p:spPr/>
        <p:txBody>
          <a:bodyPr>
            <a:normAutofit fontScale="85000" lnSpcReduction="20000"/>
          </a:bodyPr>
          <a:lstStyle/>
          <a:p>
            <a:r>
              <a:rPr lang="en-US" dirty="0"/>
              <a:t>Johne’s Disease</a:t>
            </a:r>
          </a:p>
          <a:p>
            <a:r>
              <a:rPr lang="en-US" dirty="0"/>
              <a:t>Brucellosis</a:t>
            </a:r>
          </a:p>
          <a:p>
            <a:r>
              <a:rPr lang="en-US" dirty="0"/>
              <a:t>Scrapie</a:t>
            </a:r>
          </a:p>
          <a:p>
            <a:r>
              <a:rPr lang="en-US" dirty="0"/>
              <a:t>Bluetongue</a:t>
            </a:r>
          </a:p>
          <a:p>
            <a:r>
              <a:rPr lang="en-US" dirty="0"/>
              <a:t>Chlamydiosis</a:t>
            </a:r>
          </a:p>
          <a:p>
            <a:r>
              <a:rPr lang="en-US" dirty="0"/>
              <a:t>Salmonella enteritidis serotype enteritidis</a:t>
            </a:r>
          </a:p>
          <a:p>
            <a:r>
              <a:rPr lang="en-US" dirty="0"/>
              <a:t>Newcastle Disease</a:t>
            </a:r>
          </a:p>
          <a:p>
            <a:endParaRPr lang="en-US" dirty="0"/>
          </a:p>
        </p:txBody>
      </p:sp>
    </p:spTree>
    <p:extLst>
      <p:ext uri="{BB962C8B-B14F-4D97-AF65-F5344CB8AC3E}">
        <p14:creationId xmlns:p14="http://schemas.microsoft.com/office/powerpoint/2010/main" val="3142855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971551" y="982132"/>
            <a:ext cx="2745042" cy="1325373"/>
          </a:xfrm>
          <a:prstGeom prst="rect">
            <a:avLst/>
          </a:prstGeom>
        </p:spPr>
        <p:txBody>
          <a:bodyPr vert="horz" lIns="91440" tIns="45720" rIns="91440" bIns="45720" rtlCol="0" anchor="b">
            <a:normAutofit/>
          </a:bodyPr>
          <a:lstStyle/>
          <a:p>
            <a:r>
              <a:rPr lang="en-US" sz="2800" dirty="0" err="1">
                <a:solidFill>
                  <a:srgbClr val="262626"/>
                </a:solidFill>
              </a:rPr>
              <a:t>eeCVI</a:t>
            </a:r>
            <a:endParaRPr lang="en-US" sz="2800" dirty="0">
              <a:solidFill>
                <a:srgbClr val="262626"/>
              </a:solidFill>
            </a:endParaRPr>
          </a:p>
        </p:txBody>
      </p:sp>
      <p:sp>
        <p:nvSpPr>
          <p:cNvPr id="89091" name="Rectangle 3"/>
          <p:cNvSpPr>
            <a:spLocks noGrp="1" noChangeArrowheads="1"/>
          </p:cNvSpPr>
          <p:nvPr>
            <p:ph sz="half" idx="1"/>
          </p:nvPr>
        </p:nvSpPr>
        <p:spPr>
          <a:xfrm>
            <a:off x="971550" y="2493774"/>
            <a:ext cx="2745043" cy="3382094"/>
          </a:xfrm>
          <a:prstGeom prst="rect">
            <a:avLst/>
          </a:prstGeom>
        </p:spPr>
        <p:txBody>
          <a:bodyPr vert="horz" lIns="91440" tIns="45720" rIns="91440" bIns="45720" rtlCol="0" anchor="t">
            <a:normAutofit/>
          </a:bodyPr>
          <a:lstStyle/>
          <a:p>
            <a:pPr marL="0" indent="0">
              <a:buNone/>
            </a:pPr>
            <a:r>
              <a:rPr lang="en-US" sz="1400" dirty="0">
                <a:solidFill>
                  <a:srgbClr val="262626"/>
                </a:solidFill>
              </a:rPr>
              <a:t>Extended equine Certificate of Veterinary Inspection</a:t>
            </a:r>
          </a:p>
          <a:p>
            <a:r>
              <a:rPr lang="en-US" sz="1400" dirty="0">
                <a:solidFill>
                  <a:srgbClr val="262626"/>
                </a:solidFill>
              </a:rPr>
              <a:t>Good for 6 months from date of Coggins blood draw.</a:t>
            </a:r>
          </a:p>
          <a:p>
            <a:r>
              <a:rPr lang="en-US" sz="1400" dirty="0">
                <a:solidFill>
                  <a:srgbClr val="262626"/>
                </a:solidFill>
              </a:rPr>
              <a:t>Obtained through </a:t>
            </a:r>
            <a:r>
              <a:rPr lang="en-US" sz="1400" dirty="0">
                <a:solidFill>
                  <a:srgbClr val="262626"/>
                </a:solidFill>
                <a:hlinkClick r:id="rId4"/>
              </a:rPr>
              <a:t>Global Vet Link</a:t>
            </a:r>
            <a:r>
              <a:rPr lang="en-US" sz="1400" dirty="0">
                <a:solidFill>
                  <a:srgbClr val="262626"/>
                </a:solidFill>
              </a:rPr>
              <a:t>.</a:t>
            </a:r>
          </a:p>
          <a:p>
            <a:r>
              <a:rPr lang="en-US" sz="1400" dirty="0">
                <a:solidFill>
                  <a:srgbClr val="262626"/>
                </a:solidFill>
              </a:rPr>
              <a:t>Owners must report each  movement.</a:t>
            </a:r>
          </a:p>
          <a:p>
            <a:r>
              <a:rPr lang="en-US" sz="1400" dirty="0">
                <a:solidFill>
                  <a:srgbClr val="262626"/>
                </a:solidFill>
              </a:rPr>
              <a:t>Cannot be used for movement of mares and stallions for breeding purposes.</a:t>
            </a:r>
          </a:p>
          <a:p>
            <a:pPr marL="114300" indent="0" algn="ctr"/>
            <a:endParaRPr lang="en-US" sz="1400" dirty="0">
              <a:solidFill>
                <a:srgbClr val="262626"/>
              </a:solidFill>
            </a:endParaRPr>
          </a:p>
        </p:txBody>
      </p:sp>
      <p:pic>
        <p:nvPicPr>
          <p:cNvPr id="3" name="Content Placeholder 2">
            <a:extLst>
              <a:ext uri="{FF2B5EF4-FFF2-40B4-BE49-F238E27FC236}">
                <a16:creationId xmlns:a16="http://schemas.microsoft.com/office/drawing/2014/main" id="{D9B673FB-1044-435C-AC17-FBA654AE2D14}"/>
              </a:ext>
            </a:extLst>
          </p:cNvPr>
          <p:cNvPicPr>
            <a:picLocks noGrp="1" noChangeAspect="1"/>
          </p:cNvPicPr>
          <p:nvPr>
            <p:ph sz="half" idx="2"/>
          </p:nvPr>
        </p:nvPicPr>
        <p:blipFill rotWithShape="1">
          <a:blip r:embed="rId5"/>
          <a:srcRect t="1455" r="6250" b="1"/>
          <a:stretch/>
        </p:blipFill>
        <p:spPr>
          <a:xfrm>
            <a:off x="4124755" y="982131"/>
            <a:ext cx="3980591" cy="4893735"/>
          </a:xfrm>
          <a:prstGeom prst="rect">
            <a:avLst/>
          </a:prstGeom>
          <a:noFill/>
          <a:ln w="57150" cmpd="thickThin">
            <a:solidFill>
              <a:srgbClr val="7F7F7F"/>
            </a:solidFill>
            <a:miter lim="800000"/>
          </a:ln>
        </p:spPr>
      </p:pic>
    </p:spTree>
    <p:extLst>
      <p:ext uri="{BB962C8B-B14F-4D97-AF65-F5344CB8AC3E}">
        <p14:creationId xmlns:p14="http://schemas.microsoft.com/office/powerpoint/2010/main" val="421020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MDOL Divisions</a:t>
            </a:r>
          </a:p>
        </p:txBody>
      </p:sp>
      <p:sp>
        <p:nvSpPr>
          <p:cNvPr id="3" name="Content Placeholder 2"/>
          <p:cNvSpPr>
            <a:spLocks noGrp="1"/>
          </p:cNvSpPr>
          <p:nvPr>
            <p:ph sz="half" idx="1"/>
          </p:nvPr>
        </p:nvSpPr>
        <p:spPr>
          <a:xfrm>
            <a:off x="877793" y="2487166"/>
            <a:ext cx="3337560" cy="3447288"/>
          </a:xfrm>
        </p:spPr>
        <p:txBody>
          <a:bodyPr>
            <a:normAutofit fontScale="85000" lnSpcReduction="20000"/>
          </a:bodyPr>
          <a:lstStyle/>
          <a:p>
            <a:r>
              <a:rPr lang="en-US" dirty="0"/>
              <a:t>Animal Health And Food Safety Division</a:t>
            </a:r>
          </a:p>
          <a:p>
            <a:pPr lvl="1"/>
            <a:r>
              <a:rPr lang="en-US" b="1" dirty="0"/>
              <a:t>Animal Health</a:t>
            </a:r>
          </a:p>
          <a:p>
            <a:pPr lvl="1"/>
            <a:r>
              <a:rPr lang="en-US" dirty="0"/>
              <a:t>Diagnostic Laboratory</a:t>
            </a:r>
          </a:p>
          <a:p>
            <a:pPr lvl="1"/>
            <a:r>
              <a:rPr lang="en-US" dirty="0"/>
              <a:t>Meat Inspection</a:t>
            </a:r>
          </a:p>
          <a:p>
            <a:pPr lvl="1"/>
            <a:r>
              <a:rPr lang="en-US" dirty="0"/>
              <a:t>Milk and Egg</a:t>
            </a:r>
          </a:p>
          <a:p>
            <a:r>
              <a:rPr lang="en-US" dirty="0"/>
              <a:t>Brands Enforcement</a:t>
            </a:r>
          </a:p>
        </p:txBody>
      </p:sp>
      <p:sp>
        <p:nvSpPr>
          <p:cNvPr id="4" name="Content Placeholder 3"/>
          <p:cNvSpPr>
            <a:spLocks noGrp="1"/>
          </p:cNvSpPr>
          <p:nvPr>
            <p:ph sz="half" idx="2"/>
          </p:nvPr>
        </p:nvSpPr>
        <p:spPr>
          <a:xfrm>
            <a:off x="4893296" y="2495375"/>
            <a:ext cx="3337560" cy="3447288"/>
          </a:xfrm>
        </p:spPr>
        <p:txBody>
          <a:bodyPr>
            <a:normAutofit fontScale="85000" lnSpcReduction="20000"/>
          </a:bodyPr>
          <a:lstStyle/>
          <a:p>
            <a:r>
              <a:rPr lang="en-US" dirty="0"/>
              <a:t>Rule writing</a:t>
            </a:r>
          </a:p>
          <a:p>
            <a:r>
              <a:rPr lang="en-US" dirty="0"/>
              <a:t>Import regulations</a:t>
            </a:r>
          </a:p>
          <a:p>
            <a:r>
              <a:rPr lang="en-US" dirty="0"/>
              <a:t>Disease reporting</a:t>
            </a:r>
          </a:p>
          <a:p>
            <a:r>
              <a:rPr lang="en-US" dirty="0"/>
              <a:t>Disease control programs</a:t>
            </a:r>
          </a:p>
          <a:p>
            <a:pPr lvl="1"/>
            <a:r>
              <a:rPr lang="en-US" dirty="0"/>
              <a:t>Brucellosis</a:t>
            </a:r>
          </a:p>
          <a:p>
            <a:pPr lvl="1"/>
            <a:r>
              <a:rPr lang="en-US" dirty="0"/>
              <a:t>Trichomoniasis</a:t>
            </a:r>
          </a:p>
          <a:p>
            <a:pPr lvl="1"/>
            <a:r>
              <a:rPr lang="en-US" dirty="0"/>
              <a:t>Rabies</a:t>
            </a:r>
          </a:p>
          <a:p>
            <a:pPr lvl="1"/>
            <a:r>
              <a:rPr lang="en-US" dirty="0"/>
              <a:t>Others</a:t>
            </a:r>
          </a:p>
          <a:p>
            <a:r>
              <a:rPr lang="en-US" dirty="0"/>
              <a:t>Alternative Livestock</a:t>
            </a:r>
          </a:p>
        </p:txBody>
      </p:sp>
      <p:sp>
        <p:nvSpPr>
          <p:cNvPr id="5" name="Left Brace 4"/>
          <p:cNvSpPr/>
          <p:nvPr/>
        </p:nvSpPr>
        <p:spPr>
          <a:xfrm>
            <a:off x="3352800" y="2487167"/>
            <a:ext cx="1676400" cy="3227833"/>
          </a:xfrm>
          <a:prstGeom prst="leftBrace">
            <a:avLst>
              <a:gd name="adj1" fmla="val 17646"/>
              <a:gd name="adj2" fmla="val 2722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496728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28" name="Picture 27">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9" name="Rectangle 28">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0" name="Picture 29">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 name="Picture 30">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3" name="Straight Connector 32">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5" name="Rectangle 34">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idx="4294967295"/>
          </p:nvPr>
        </p:nvSpPr>
        <p:spPr>
          <a:xfrm>
            <a:off x="714081" y="954756"/>
            <a:ext cx="2047810" cy="4946003"/>
          </a:xfrm>
        </p:spPr>
        <p:txBody>
          <a:bodyPr vert="horz" lIns="91440" tIns="45720" rIns="91440" bIns="45720" rtlCol="0" anchor="ctr">
            <a:normAutofit/>
          </a:bodyPr>
          <a:lstStyle/>
          <a:p>
            <a:r>
              <a:rPr lang="en-US" sz="4400">
                <a:solidFill>
                  <a:srgbClr val="FFFFFF"/>
                </a:solidFill>
              </a:rPr>
              <a:t>Illegal Imports</a:t>
            </a:r>
          </a:p>
        </p:txBody>
      </p:sp>
      <p:sp>
        <p:nvSpPr>
          <p:cNvPr id="41" name="Rectangle 40">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BAB516C-8B66-4B1C-8D8B-C26548DBCA1D}"/>
              </a:ext>
            </a:extLst>
          </p:cNvPr>
          <p:cNvSpPr>
            <a:spLocks noGrp="1"/>
          </p:cNvSpPr>
          <p:nvPr>
            <p:ph type="body" sz="half" idx="4294967295"/>
          </p:nvPr>
        </p:nvSpPr>
        <p:spPr>
          <a:xfrm>
            <a:off x="3855700" y="469900"/>
            <a:ext cx="4465223" cy="5405968"/>
          </a:xfrm>
        </p:spPr>
        <p:txBody>
          <a:bodyPr vert="horz" lIns="91440" tIns="45720" rIns="91440" bIns="45720" rtlCol="0" anchor="ctr">
            <a:normAutofit fontScale="85000" lnSpcReduction="20000"/>
          </a:bodyPr>
          <a:lstStyle/>
          <a:p>
            <a:pPr marL="0" indent="0" algn="l">
              <a:buNone/>
            </a:pPr>
            <a:r>
              <a:rPr lang="en-US" dirty="0"/>
              <a:t>As a DSV you have quarantine authority in MT for animals who have entered without meeting import requirements.</a:t>
            </a:r>
          </a:p>
          <a:p>
            <a:pPr marL="285750" indent="-285750" algn="l">
              <a:buFont typeface="Arial" panose="020B0604020202020204" pitchFamily="34" charset="0"/>
              <a:buChar char="•"/>
            </a:pPr>
            <a:r>
              <a:rPr lang="en-US" dirty="0"/>
              <a:t>Verbal or written.</a:t>
            </a:r>
          </a:p>
          <a:p>
            <a:pPr marL="285750" indent="-285750" algn="l">
              <a:buFont typeface="Arial" panose="020B0604020202020204" pitchFamily="34" charset="0"/>
              <a:buChar char="•"/>
            </a:pPr>
            <a:r>
              <a:rPr lang="en-US" dirty="0"/>
              <a:t>Information must be relayed to MDOL.</a:t>
            </a:r>
          </a:p>
          <a:p>
            <a:pPr marL="285750" indent="-285750" algn="l">
              <a:buFont typeface="Arial" panose="020B0604020202020204" pitchFamily="34" charset="0"/>
              <a:buChar char="•"/>
            </a:pPr>
            <a:r>
              <a:rPr lang="en-US" dirty="0"/>
              <a:t>Quarantine animals until requirements have been met and/or post illegal permit number is obtained from MDOL.</a:t>
            </a:r>
          </a:p>
          <a:p>
            <a:pPr marL="285750" indent="-285750"/>
            <a:r>
              <a:rPr lang="en-US" dirty="0"/>
              <a:t>Complete:</a:t>
            </a:r>
          </a:p>
          <a:p>
            <a:pPr marL="628650" lvl="1" indent="-171450"/>
            <a:r>
              <a:rPr lang="en-US" dirty="0"/>
              <a:t>Required testing/vaccination</a:t>
            </a:r>
          </a:p>
          <a:p>
            <a:pPr marL="628650" lvl="1" indent="-171450"/>
            <a:r>
              <a:rPr lang="en-US" dirty="0"/>
              <a:t>Call MDOL for post illegal permit number with the following information: </a:t>
            </a:r>
          </a:p>
          <a:p>
            <a:pPr marL="457200" lvl="1" indent="0">
              <a:buNone/>
            </a:pPr>
            <a:r>
              <a:rPr lang="en-US" dirty="0"/>
              <a:t>1. origin address</a:t>
            </a:r>
          </a:p>
          <a:p>
            <a:pPr marL="457200" lvl="1" indent="0">
              <a:buNone/>
            </a:pPr>
            <a:r>
              <a:rPr lang="en-US" dirty="0"/>
              <a:t>2. destination address</a:t>
            </a:r>
          </a:p>
          <a:p>
            <a:pPr marL="457200" lvl="1" indent="0">
              <a:buNone/>
            </a:pPr>
            <a:r>
              <a:rPr lang="en-US" dirty="0"/>
              <a:t>3. animal details (species, sex, breed, age, identification)</a:t>
            </a:r>
          </a:p>
        </p:txBody>
      </p:sp>
    </p:spTree>
    <p:extLst>
      <p:ext uri="{BB962C8B-B14F-4D97-AF65-F5344CB8AC3E}">
        <p14:creationId xmlns:p14="http://schemas.microsoft.com/office/powerpoint/2010/main" val="3534832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Traceability</a:t>
            </a:r>
          </a:p>
        </p:txBody>
      </p:sp>
    </p:spTree>
    <p:extLst>
      <p:ext uri="{BB962C8B-B14F-4D97-AF65-F5344CB8AC3E}">
        <p14:creationId xmlns:p14="http://schemas.microsoft.com/office/powerpoint/2010/main" val="374533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Traceability - The Basics</a:t>
            </a:r>
          </a:p>
        </p:txBody>
      </p:sp>
      <p:sp>
        <p:nvSpPr>
          <p:cNvPr id="3" name="Content Placeholder 2"/>
          <p:cNvSpPr>
            <a:spLocks noGrp="1"/>
          </p:cNvSpPr>
          <p:nvPr>
            <p:ph idx="1"/>
          </p:nvPr>
        </p:nvSpPr>
        <p:spPr>
          <a:xfrm>
            <a:off x="1176865" y="2490135"/>
            <a:ext cx="6798736" cy="3834465"/>
          </a:xfrm>
        </p:spPr>
        <p:txBody>
          <a:bodyPr>
            <a:normAutofit lnSpcReduction="10000"/>
          </a:bodyPr>
          <a:lstStyle/>
          <a:p>
            <a:pPr marL="0" indent="0">
              <a:spcBef>
                <a:spcPts val="0"/>
              </a:spcBef>
              <a:spcAft>
                <a:spcPts val="0"/>
              </a:spcAft>
              <a:buNone/>
            </a:pPr>
            <a:r>
              <a:rPr lang="en-US" sz="1800" dirty="0"/>
              <a:t>Official individual identification required* for </a:t>
            </a:r>
            <a:r>
              <a:rPr lang="en-US" sz="1800" u="sng" dirty="0"/>
              <a:t>interstate</a:t>
            </a:r>
            <a:r>
              <a:rPr lang="en-US" sz="1800" dirty="0"/>
              <a:t> movement:</a:t>
            </a:r>
          </a:p>
          <a:p>
            <a:pPr>
              <a:spcBef>
                <a:spcPts val="0"/>
              </a:spcBef>
              <a:spcAft>
                <a:spcPts val="0"/>
              </a:spcAft>
            </a:pPr>
            <a:r>
              <a:rPr lang="en-US" sz="1600" dirty="0"/>
              <a:t>All sexually intact cattle and bison 18 months of age and older</a:t>
            </a:r>
          </a:p>
          <a:p>
            <a:pPr>
              <a:spcBef>
                <a:spcPts val="0"/>
              </a:spcBef>
              <a:spcAft>
                <a:spcPts val="0"/>
              </a:spcAft>
            </a:pPr>
            <a:r>
              <a:rPr lang="en-US" sz="1600" dirty="0"/>
              <a:t>All dairy cattle</a:t>
            </a:r>
          </a:p>
          <a:p>
            <a:pPr>
              <a:spcBef>
                <a:spcPts val="0"/>
              </a:spcBef>
              <a:spcAft>
                <a:spcPts val="0"/>
              </a:spcAft>
            </a:pPr>
            <a:r>
              <a:rPr lang="en-US" sz="1600" dirty="0"/>
              <a:t>All animals for exhibition/sporting </a:t>
            </a:r>
          </a:p>
          <a:p>
            <a:pPr lvl="1">
              <a:spcBef>
                <a:spcPts val="0"/>
              </a:spcBef>
              <a:spcAft>
                <a:spcPts val="0"/>
              </a:spcAft>
            </a:pPr>
            <a:r>
              <a:rPr lang="en-US" sz="1400" dirty="0"/>
              <a:t>M branded cattle*</a:t>
            </a:r>
          </a:p>
          <a:p>
            <a:pPr>
              <a:spcBef>
                <a:spcPts val="0"/>
              </a:spcBef>
              <a:spcAft>
                <a:spcPts val="0"/>
              </a:spcAft>
            </a:pPr>
            <a:endParaRPr lang="en-US" sz="1600" dirty="0"/>
          </a:p>
          <a:p>
            <a:pPr>
              <a:spcBef>
                <a:spcPts val="0"/>
              </a:spcBef>
              <a:spcAft>
                <a:spcPts val="0"/>
              </a:spcAft>
            </a:pPr>
            <a:r>
              <a:rPr lang="en-US" sz="1600" dirty="0"/>
              <a:t>Unless moving…</a:t>
            </a:r>
          </a:p>
          <a:p>
            <a:pPr marL="800100" lvl="1" indent="-342900">
              <a:spcBef>
                <a:spcPts val="0"/>
              </a:spcBef>
              <a:spcAft>
                <a:spcPts val="0"/>
              </a:spcAft>
              <a:buFont typeface="+mj-lt"/>
              <a:buAutoNum type="arabicPeriod"/>
            </a:pPr>
            <a:r>
              <a:rPr lang="en-US" sz="1600" dirty="0"/>
              <a:t>To an approved tagging site</a:t>
            </a:r>
          </a:p>
          <a:p>
            <a:pPr marL="800100" lvl="1" indent="-342900">
              <a:spcBef>
                <a:spcPts val="0"/>
              </a:spcBef>
              <a:spcAft>
                <a:spcPts val="0"/>
              </a:spcAft>
              <a:buFont typeface="+mj-lt"/>
              <a:buAutoNum type="arabicPeriod"/>
            </a:pPr>
            <a:r>
              <a:rPr lang="en-US" sz="1600" strike="sngStrike" dirty="0"/>
              <a:t>Between two states that have agreed upon alternate form of identification</a:t>
            </a:r>
          </a:p>
          <a:p>
            <a:pPr marL="800100" lvl="1" indent="-342900">
              <a:spcBef>
                <a:spcPts val="0"/>
              </a:spcBef>
              <a:spcAft>
                <a:spcPts val="0"/>
              </a:spcAft>
              <a:buFont typeface="+mj-lt"/>
              <a:buAutoNum type="arabicPeriod"/>
            </a:pPr>
            <a:r>
              <a:rPr lang="en-US" sz="1600" dirty="0"/>
              <a:t>Direct to slaughter.</a:t>
            </a:r>
          </a:p>
          <a:p>
            <a:pPr marL="800100" lvl="1" indent="-342900">
              <a:spcBef>
                <a:spcPts val="0"/>
              </a:spcBef>
              <a:spcAft>
                <a:spcPts val="0"/>
              </a:spcAft>
              <a:buFont typeface="+mj-lt"/>
              <a:buAutoNum type="arabicPeriod"/>
            </a:pPr>
            <a:r>
              <a:rPr lang="en-US" sz="1600" dirty="0"/>
              <a:t>To an approved livestock facility and then direct to slaughter.</a:t>
            </a:r>
          </a:p>
          <a:p>
            <a:pPr marL="114300" indent="0">
              <a:buNone/>
            </a:pPr>
            <a:endParaRPr lang="en-US" sz="2500" dirty="0"/>
          </a:p>
          <a:p>
            <a:pPr marL="114300" indent="0">
              <a:buNone/>
            </a:pPr>
            <a:r>
              <a:rPr lang="en-US" sz="1700" dirty="0"/>
              <a:t>*Please note, cattle and domestic bison originating from Montana's </a:t>
            </a:r>
            <a:r>
              <a:rPr lang="en-US" sz="1700" dirty="0">
                <a:hlinkClick r:id="rId2"/>
              </a:rPr>
              <a:t>DSA</a:t>
            </a:r>
            <a:r>
              <a:rPr lang="en-US" sz="1700" dirty="0"/>
              <a:t> have additional identification requirements.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0" y="3048000"/>
            <a:ext cx="1625600" cy="1219200"/>
          </a:xfrm>
          <a:prstGeom prst="rect">
            <a:avLst/>
          </a:prstGeom>
        </p:spPr>
      </p:pic>
    </p:spTree>
    <p:extLst>
      <p:ext uri="{BB962C8B-B14F-4D97-AF65-F5344CB8AC3E}">
        <p14:creationId xmlns:p14="http://schemas.microsoft.com/office/powerpoint/2010/main" val="4052971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Basics (cont.)</a:t>
            </a:r>
          </a:p>
        </p:txBody>
      </p:sp>
      <p:sp>
        <p:nvSpPr>
          <p:cNvPr id="3" name="Content Placeholder 2"/>
          <p:cNvSpPr>
            <a:spLocks noGrp="1"/>
          </p:cNvSpPr>
          <p:nvPr>
            <p:ph idx="1"/>
          </p:nvPr>
        </p:nvSpPr>
        <p:spPr>
          <a:xfrm>
            <a:off x="1176865" y="2490135"/>
            <a:ext cx="6798736" cy="3758265"/>
          </a:xfrm>
        </p:spPr>
        <p:txBody>
          <a:bodyPr>
            <a:normAutofit fontScale="92500" lnSpcReduction="10000"/>
          </a:bodyPr>
          <a:lstStyle/>
          <a:p>
            <a:r>
              <a:rPr lang="en-US" dirty="0"/>
              <a:t>All cattle and bison moved interstate require a certificate of veterinary inspection (CVI).</a:t>
            </a:r>
          </a:p>
          <a:p>
            <a:r>
              <a:rPr lang="en-US" dirty="0"/>
              <a:t>Unless moving…</a:t>
            </a:r>
          </a:p>
          <a:p>
            <a:pPr lvl="1"/>
            <a:r>
              <a:rPr lang="en-US" dirty="0"/>
              <a:t>Direct to slaughter</a:t>
            </a:r>
          </a:p>
          <a:p>
            <a:pPr lvl="1"/>
            <a:r>
              <a:rPr lang="en-US" dirty="0"/>
              <a:t>To approved livestock facility and then direct to slaughter</a:t>
            </a:r>
          </a:p>
          <a:p>
            <a:pPr lvl="1"/>
            <a:r>
              <a:rPr lang="en-US" dirty="0"/>
              <a:t>Farm of origin to approved livestock facility</a:t>
            </a:r>
          </a:p>
          <a:p>
            <a:r>
              <a:rPr lang="en-US" dirty="0"/>
              <a:t>For animals required to be officially identified, ID </a:t>
            </a:r>
            <a:r>
              <a:rPr lang="en-US" u="sng" dirty="0"/>
              <a:t>must be listed on the CVI, unless:</a:t>
            </a:r>
          </a:p>
          <a:p>
            <a:pPr lvl="1"/>
            <a:r>
              <a:rPr lang="en-US" dirty="0"/>
              <a:t>Montana requires that 90% of listed tag numbers represent animals included in the shipment. </a:t>
            </a:r>
          </a:p>
        </p:txBody>
      </p:sp>
    </p:spTree>
    <p:extLst>
      <p:ext uri="{BB962C8B-B14F-4D97-AF65-F5344CB8AC3E}">
        <p14:creationId xmlns:p14="http://schemas.microsoft.com/office/powerpoint/2010/main" val="3609527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Basics (cont.)</a:t>
            </a:r>
          </a:p>
        </p:txBody>
      </p:sp>
      <p:sp>
        <p:nvSpPr>
          <p:cNvPr id="3" name="Content Placeholder 2"/>
          <p:cNvSpPr>
            <a:spLocks noGrp="1"/>
          </p:cNvSpPr>
          <p:nvPr>
            <p:ph idx="1"/>
          </p:nvPr>
        </p:nvSpPr>
        <p:spPr/>
        <p:txBody>
          <a:bodyPr>
            <a:normAutofit fontScale="92500" lnSpcReduction="20000"/>
          </a:bodyPr>
          <a:lstStyle/>
          <a:p>
            <a:r>
              <a:rPr lang="en-US" dirty="0"/>
              <a:t>Double tagging is </a:t>
            </a:r>
            <a:r>
              <a:rPr lang="en-US" u="sng" dirty="0"/>
              <a:t>not</a:t>
            </a:r>
            <a:r>
              <a:rPr lang="en-US" dirty="0"/>
              <a:t> allowed, except:</a:t>
            </a:r>
          </a:p>
          <a:p>
            <a:pPr lvl="1"/>
            <a:r>
              <a:rPr lang="en-US" dirty="0">
                <a:solidFill>
                  <a:schemeClr val="tx1"/>
                </a:solidFill>
              </a:rPr>
              <a:t>Second ear tag with same official identification number</a:t>
            </a:r>
          </a:p>
          <a:p>
            <a:pPr lvl="1"/>
            <a:r>
              <a:rPr lang="en-US" dirty="0">
                <a:solidFill>
                  <a:schemeClr val="tx1"/>
                </a:solidFill>
              </a:rPr>
              <a:t>In specific cases when the need to maintain the identity of an animal is intensified (international export, quarantined herds, experiments…)</a:t>
            </a:r>
          </a:p>
          <a:p>
            <a:pPr lvl="1"/>
            <a:r>
              <a:rPr lang="en-US" dirty="0">
                <a:solidFill>
                  <a:schemeClr val="tx1"/>
                </a:solidFill>
              </a:rPr>
              <a:t>Application of an 840 tag to an animal with an existing NUES tag, with both tags being initially recorded</a:t>
            </a:r>
          </a:p>
          <a:p>
            <a:pPr lvl="1"/>
            <a:r>
              <a:rPr lang="en-US" dirty="0">
                <a:solidFill>
                  <a:schemeClr val="tx1"/>
                </a:solidFill>
              </a:rPr>
              <a:t>Brucellosis vaccination tag to an animal previously identified, with both tags being initially recorded</a:t>
            </a:r>
          </a:p>
          <a:p>
            <a:r>
              <a:rPr lang="en-US" dirty="0"/>
              <a:t>If multiple forms of identification are present, they must </a:t>
            </a:r>
            <a:r>
              <a:rPr lang="en-US" u="sng" dirty="0"/>
              <a:t>all</a:t>
            </a:r>
            <a:r>
              <a:rPr lang="en-US" dirty="0"/>
              <a:t> be recorded.</a:t>
            </a:r>
          </a:p>
        </p:txBody>
      </p:sp>
    </p:spTree>
    <p:extLst>
      <p:ext uri="{BB962C8B-B14F-4D97-AF65-F5344CB8AC3E}">
        <p14:creationId xmlns:p14="http://schemas.microsoft.com/office/powerpoint/2010/main" val="756143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Sheep and Goat Identification Requirements</a:t>
            </a:r>
          </a:p>
        </p:txBody>
      </p:sp>
      <p:sp>
        <p:nvSpPr>
          <p:cNvPr id="6" name="Text Placeholder 5"/>
          <p:cNvSpPr>
            <a:spLocks noGrp="1"/>
          </p:cNvSpPr>
          <p:nvPr>
            <p:ph type="body" idx="1"/>
          </p:nvPr>
        </p:nvSpPr>
        <p:spPr/>
        <p:txBody>
          <a:bodyPr/>
          <a:lstStyle/>
          <a:p>
            <a:r>
              <a:rPr lang="en-US" dirty="0"/>
              <a:t>When required:</a:t>
            </a:r>
          </a:p>
        </p:txBody>
      </p:sp>
      <p:sp>
        <p:nvSpPr>
          <p:cNvPr id="7" name="Content Placeholder 6"/>
          <p:cNvSpPr>
            <a:spLocks noGrp="1"/>
          </p:cNvSpPr>
          <p:nvPr>
            <p:ph sz="half" idx="2"/>
          </p:nvPr>
        </p:nvSpPr>
        <p:spPr/>
        <p:txBody>
          <a:bodyPr>
            <a:normAutofit fontScale="85000" lnSpcReduction="20000"/>
          </a:bodyPr>
          <a:lstStyle/>
          <a:p>
            <a:r>
              <a:rPr lang="en-US" dirty="0"/>
              <a:t>Importation</a:t>
            </a:r>
          </a:p>
          <a:p>
            <a:r>
              <a:rPr lang="en-US" dirty="0"/>
              <a:t>Entry into interstate marketing channels</a:t>
            </a:r>
          </a:p>
          <a:p>
            <a:r>
              <a:rPr lang="en-US" dirty="0"/>
              <a:t>Change of ownership</a:t>
            </a:r>
          </a:p>
          <a:p>
            <a:r>
              <a:rPr lang="en-US" dirty="0"/>
              <a:t>Exhibition</a:t>
            </a:r>
          </a:p>
        </p:txBody>
      </p:sp>
      <p:sp>
        <p:nvSpPr>
          <p:cNvPr id="8" name="Text Placeholder 7"/>
          <p:cNvSpPr>
            <a:spLocks noGrp="1"/>
          </p:cNvSpPr>
          <p:nvPr>
            <p:ph type="body" sz="quarter" idx="3"/>
          </p:nvPr>
        </p:nvSpPr>
        <p:spPr/>
        <p:txBody>
          <a:bodyPr>
            <a:normAutofit/>
          </a:bodyPr>
          <a:lstStyle/>
          <a:p>
            <a:r>
              <a:rPr lang="en-US" dirty="0"/>
              <a:t>For which classes:</a:t>
            </a:r>
          </a:p>
        </p:txBody>
      </p:sp>
      <p:sp>
        <p:nvSpPr>
          <p:cNvPr id="9" name="Content Placeholder 8"/>
          <p:cNvSpPr>
            <a:spLocks noGrp="1"/>
          </p:cNvSpPr>
          <p:nvPr>
            <p:ph sz="quarter" idx="4"/>
          </p:nvPr>
        </p:nvSpPr>
        <p:spPr/>
        <p:txBody>
          <a:bodyPr>
            <a:normAutofit fontScale="85000" lnSpcReduction="20000"/>
          </a:bodyPr>
          <a:lstStyle/>
          <a:p>
            <a:r>
              <a:rPr lang="en-US" dirty="0"/>
              <a:t>Sexually intact sheep and goats, regardless of age</a:t>
            </a:r>
          </a:p>
          <a:p>
            <a:r>
              <a:rPr lang="en-US" dirty="0"/>
              <a:t>All sheep and goats over 18 months of age</a:t>
            </a:r>
          </a:p>
          <a:p>
            <a:r>
              <a:rPr lang="en-US" dirty="0"/>
              <a:t>All scrapie-suspect and test positive</a:t>
            </a:r>
          </a:p>
          <a:p>
            <a:r>
              <a:rPr lang="en-US" dirty="0"/>
              <a:t>All scrapie-exposed and high-risk</a:t>
            </a:r>
          </a:p>
          <a:p>
            <a:endParaRPr lang="en-US" dirty="0"/>
          </a:p>
          <a:p>
            <a:endParaRPr lang="en-US" dirty="0"/>
          </a:p>
        </p:txBody>
      </p:sp>
    </p:spTree>
    <p:extLst>
      <p:ext uri="{BB962C8B-B14F-4D97-AF65-F5344CB8AC3E}">
        <p14:creationId xmlns:p14="http://schemas.microsoft.com/office/powerpoint/2010/main" val="3282002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Responsibilities</a:t>
            </a:r>
          </a:p>
        </p:txBody>
      </p:sp>
      <p:sp>
        <p:nvSpPr>
          <p:cNvPr id="6" name="Text Placeholder 5"/>
          <p:cNvSpPr>
            <a:spLocks noGrp="1"/>
          </p:cNvSpPr>
          <p:nvPr>
            <p:ph type="body" idx="1"/>
          </p:nvPr>
        </p:nvSpPr>
        <p:spPr/>
        <p:txBody>
          <a:bodyPr/>
          <a:lstStyle/>
          <a:p>
            <a:r>
              <a:rPr lang="en-US" dirty="0"/>
              <a:t>Accredited Veterinarian</a:t>
            </a:r>
          </a:p>
        </p:txBody>
      </p:sp>
      <p:sp>
        <p:nvSpPr>
          <p:cNvPr id="7" name="Content Placeholder 6"/>
          <p:cNvSpPr>
            <a:spLocks noGrp="1"/>
          </p:cNvSpPr>
          <p:nvPr>
            <p:ph sz="half" idx="2"/>
          </p:nvPr>
        </p:nvSpPr>
        <p:spPr/>
        <p:txBody>
          <a:bodyPr>
            <a:normAutofit fontScale="70000" lnSpcReduction="20000"/>
          </a:bodyPr>
          <a:lstStyle/>
          <a:p>
            <a:r>
              <a:rPr lang="en-US" dirty="0"/>
              <a:t>Knowledge of and compliance with regulations</a:t>
            </a:r>
          </a:p>
          <a:p>
            <a:r>
              <a:rPr lang="en-US" dirty="0"/>
              <a:t>Records retention</a:t>
            </a:r>
          </a:p>
          <a:p>
            <a:pPr lvl="1"/>
            <a:r>
              <a:rPr lang="en-US" dirty="0"/>
              <a:t>Tag application</a:t>
            </a:r>
          </a:p>
          <a:p>
            <a:pPr lvl="1"/>
            <a:r>
              <a:rPr lang="en-US" dirty="0"/>
              <a:t>CVIs</a:t>
            </a:r>
          </a:p>
          <a:p>
            <a:r>
              <a:rPr lang="en-US" dirty="0"/>
              <a:t>Timely submission of documents</a:t>
            </a:r>
          </a:p>
          <a:p>
            <a:pPr lvl="1"/>
            <a:r>
              <a:rPr lang="en-US" dirty="0"/>
              <a:t>Vaccination certificates</a:t>
            </a:r>
          </a:p>
          <a:p>
            <a:pPr lvl="1"/>
            <a:r>
              <a:rPr lang="en-US" dirty="0"/>
              <a:t>CVIs</a:t>
            </a:r>
          </a:p>
        </p:txBody>
      </p:sp>
      <p:sp>
        <p:nvSpPr>
          <p:cNvPr id="8" name="Text Placeholder 7"/>
          <p:cNvSpPr>
            <a:spLocks noGrp="1"/>
          </p:cNvSpPr>
          <p:nvPr>
            <p:ph type="body" sz="quarter" idx="3"/>
          </p:nvPr>
        </p:nvSpPr>
        <p:spPr/>
        <p:txBody>
          <a:bodyPr>
            <a:normAutofit/>
          </a:bodyPr>
          <a:lstStyle/>
          <a:p>
            <a:r>
              <a:rPr lang="en-US" dirty="0"/>
              <a:t>Animal Health Official</a:t>
            </a:r>
          </a:p>
        </p:txBody>
      </p:sp>
      <p:sp>
        <p:nvSpPr>
          <p:cNvPr id="9" name="Content Placeholder 8"/>
          <p:cNvSpPr>
            <a:spLocks noGrp="1"/>
          </p:cNvSpPr>
          <p:nvPr>
            <p:ph sz="quarter" idx="4"/>
          </p:nvPr>
        </p:nvSpPr>
        <p:spPr/>
        <p:txBody>
          <a:bodyPr>
            <a:normAutofit fontScale="70000" lnSpcReduction="20000"/>
          </a:bodyPr>
          <a:lstStyle/>
          <a:p>
            <a:r>
              <a:rPr lang="en-US" dirty="0"/>
              <a:t>Education</a:t>
            </a:r>
          </a:p>
          <a:p>
            <a:r>
              <a:rPr lang="en-US" dirty="0"/>
              <a:t>Realistic expectations</a:t>
            </a:r>
          </a:p>
          <a:p>
            <a:r>
              <a:rPr lang="en-US" dirty="0"/>
              <a:t>Facilitation</a:t>
            </a:r>
          </a:p>
          <a:p>
            <a:r>
              <a:rPr lang="en-US" dirty="0"/>
              <a:t>Records management</a:t>
            </a:r>
          </a:p>
          <a:p>
            <a:r>
              <a:rPr lang="en-US" dirty="0"/>
              <a:t>Ability to trace animals</a:t>
            </a:r>
          </a:p>
          <a:p>
            <a:endParaRPr lang="en-US" dirty="0"/>
          </a:p>
          <a:p>
            <a:endParaRPr lang="en-US" dirty="0"/>
          </a:p>
        </p:txBody>
      </p:sp>
    </p:spTree>
    <p:extLst>
      <p:ext uri="{BB962C8B-B14F-4D97-AF65-F5344CB8AC3E}">
        <p14:creationId xmlns:p14="http://schemas.microsoft.com/office/powerpoint/2010/main" val="3332309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Records Management</a:t>
            </a:r>
          </a:p>
        </p:txBody>
      </p:sp>
      <p:sp>
        <p:nvSpPr>
          <p:cNvPr id="3" name="Content Placeholder 2"/>
          <p:cNvSpPr>
            <a:spLocks noGrp="1"/>
          </p:cNvSpPr>
          <p:nvPr>
            <p:ph idx="1"/>
          </p:nvPr>
        </p:nvSpPr>
        <p:spPr/>
        <p:txBody>
          <a:bodyPr/>
          <a:lstStyle/>
          <a:p>
            <a:r>
              <a:rPr lang="en-US" dirty="0"/>
              <a:t>AKA Those pesky silver metal clips!!!</a:t>
            </a:r>
          </a:p>
          <a:p>
            <a:endParaRPr lang="en-US" dirty="0"/>
          </a:p>
        </p:txBody>
      </p:sp>
      <p:pic>
        <p:nvPicPr>
          <p:cNvPr id="1026" name="Picture 2" descr="C:\Users\CQ3681\Desktop\Temp Files\MVMA\doc116158.tif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645" r="41418" b="21281"/>
          <a:stretch/>
        </p:blipFill>
        <p:spPr bwMode="auto">
          <a:xfrm>
            <a:off x="685800" y="2514600"/>
            <a:ext cx="7610405" cy="342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055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Records Management - Tags</a:t>
            </a:r>
          </a:p>
        </p:txBody>
      </p:sp>
      <p:sp>
        <p:nvSpPr>
          <p:cNvPr id="3" name="Text Placeholder 2"/>
          <p:cNvSpPr>
            <a:spLocks noGrp="1"/>
          </p:cNvSpPr>
          <p:nvPr>
            <p:ph type="body" idx="1"/>
          </p:nvPr>
        </p:nvSpPr>
        <p:spPr>
          <a:xfrm>
            <a:off x="1187080" y="2443102"/>
            <a:ext cx="3337560" cy="576262"/>
          </a:xfrm>
        </p:spPr>
        <p:txBody>
          <a:bodyPr/>
          <a:lstStyle/>
          <a:p>
            <a:r>
              <a:rPr lang="en-US" dirty="0"/>
              <a:t>What is required:</a:t>
            </a:r>
          </a:p>
        </p:txBody>
      </p:sp>
      <p:sp>
        <p:nvSpPr>
          <p:cNvPr id="4" name="Content Placeholder 3"/>
          <p:cNvSpPr>
            <a:spLocks noGrp="1"/>
          </p:cNvSpPr>
          <p:nvPr>
            <p:ph sz="half" idx="2"/>
          </p:nvPr>
        </p:nvSpPr>
        <p:spPr>
          <a:xfrm>
            <a:off x="1234440" y="3124200"/>
            <a:ext cx="3337560" cy="2706624"/>
          </a:xfrm>
        </p:spPr>
        <p:txBody>
          <a:bodyPr>
            <a:normAutofit fontScale="70000" lnSpcReduction="20000"/>
          </a:bodyPr>
          <a:lstStyle/>
          <a:p>
            <a:r>
              <a:rPr lang="en-US" dirty="0"/>
              <a:t>Don’t lose</a:t>
            </a:r>
          </a:p>
          <a:p>
            <a:r>
              <a:rPr lang="en-US" dirty="0"/>
              <a:t>Report if lost/transferred</a:t>
            </a:r>
          </a:p>
          <a:p>
            <a:r>
              <a:rPr lang="en-US" dirty="0"/>
              <a:t>Record sufficient contact information, including:</a:t>
            </a:r>
          </a:p>
          <a:p>
            <a:pPr lvl="1"/>
            <a:r>
              <a:rPr lang="en-US" dirty="0"/>
              <a:t>Owner</a:t>
            </a:r>
          </a:p>
          <a:p>
            <a:pPr lvl="1"/>
            <a:r>
              <a:rPr lang="en-US" dirty="0"/>
              <a:t>Address</a:t>
            </a:r>
          </a:p>
          <a:p>
            <a:pPr lvl="1"/>
            <a:r>
              <a:rPr lang="en-US" dirty="0"/>
              <a:t>Tag range applied</a:t>
            </a:r>
          </a:p>
          <a:p>
            <a:pPr lvl="1"/>
            <a:r>
              <a:rPr lang="en-US" dirty="0"/>
              <a:t>Date of application</a:t>
            </a:r>
          </a:p>
          <a:p>
            <a:r>
              <a:rPr lang="en-US" dirty="0"/>
              <a:t>5 years</a:t>
            </a:r>
          </a:p>
        </p:txBody>
      </p:sp>
      <p:sp>
        <p:nvSpPr>
          <p:cNvPr id="5" name="Text Placeholder 4"/>
          <p:cNvSpPr>
            <a:spLocks noGrp="1"/>
          </p:cNvSpPr>
          <p:nvPr>
            <p:ph type="body" sz="quarter" idx="3"/>
          </p:nvPr>
        </p:nvSpPr>
        <p:spPr>
          <a:xfrm>
            <a:off x="4644325" y="2443102"/>
            <a:ext cx="3337560" cy="576262"/>
          </a:xfrm>
        </p:spPr>
        <p:txBody>
          <a:bodyPr/>
          <a:lstStyle/>
          <a:p>
            <a:r>
              <a:rPr lang="en-US" dirty="0"/>
              <a:t>What we expect:</a:t>
            </a: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029200" y="3019364"/>
            <a:ext cx="2286000" cy="3048000"/>
          </a:xfrm>
        </p:spPr>
      </p:pic>
    </p:spTree>
    <p:extLst>
      <p:ext uri="{BB962C8B-B14F-4D97-AF65-F5344CB8AC3E}">
        <p14:creationId xmlns:p14="http://schemas.microsoft.com/office/powerpoint/2010/main" val="3467479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Records Management - Tags</a:t>
            </a:r>
          </a:p>
        </p:txBody>
      </p:sp>
      <p:sp>
        <p:nvSpPr>
          <p:cNvPr id="3" name="Content Placeholder 2"/>
          <p:cNvSpPr>
            <a:spLocks noGrp="1"/>
          </p:cNvSpPr>
          <p:nvPr>
            <p:ph idx="1"/>
          </p:nvPr>
        </p:nvSpPr>
        <p:spPr/>
        <p:txBody>
          <a:bodyPr/>
          <a:lstStyle/>
          <a:p>
            <a:r>
              <a:rPr lang="en-US" dirty="0"/>
              <a:t>Electronic templates available</a:t>
            </a:r>
          </a:p>
          <a:p>
            <a:r>
              <a:rPr lang="en-US" dirty="0"/>
              <a:t>Potential exists for reporting to MDOL </a:t>
            </a:r>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824" t="5692" r="22225" b="66845"/>
          <a:stretch/>
        </p:blipFill>
        <p:spPr>
          <a:xfrm>
            <a:off x="685800" y="3810000"/>
            <a:ext cx="7632688" cy="2132663"/>
          </a:xfrm>
          <a:prstGeom prst="rect">
            <a:avLst/>
          </a:prstGeom>
        </p:spPr>
      </p:pic>
    </p:spTree>
    <p:extLst>
      <p:ext uri="{BB962C8B-B14F-4D97-AF65-F5344CB8AC3E}">
        <p14:creationId xmlns:p14="http://schemas.microsoft.com/office/powerpoint/2010/main" val="4134809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MDOL Divisions</a:t>
            </a:r>
          </a:p>
        </p:txBody>
      </p:sp>
      <p:sp>
        <p:nvSpPr>
          <p:cNvPr id="3" name="Content Placeholder 2"/>
          <p:cNvSpPr>
            <a:spLocks noGrp="1"/>
          </p:cNvSpPr>
          <p:nvPr>
            <p:ph sz="half" idx="1"/>
          </p:nvPr>
        </p:nvSpPr>
        <p:spPr/>
        <p:txBody>
          <a:bodyPr>
            <a:normAutofit/>
          </a:bodyPr>
          <a:lstStyle/>
          <a:p>
            <a:r>
              <a:rPr lang="en-US" dirty="0"/>
              <a:t>Animal Health and Food Safety Division</a:t>
            </a:r>
          </a:p>
          <a:p>
            <a:r>
              <a:rPr lang="en-US" dirty="0">
                <a:hlinkClick r:id="rId2"/>
              </a:rPr>
              <a:t>Brands Enforcement</a:t>
            </a:r>
            <a:endParaRPr lang="en-US" dirty="0"/>
          </a:p>
        </p:txBody>
      </p:sp>
      <p:sp>
        <p:nvSpPr>
          <p:cNvPr id="4" name="Content Placeholder 3"/>
          <p:cNvSpPr>
            <a:spLocks noGrp="1"/>
          </p:cNvSpPr>
          <p:nvPr>
            <p:ph sz="half" idx="2"/>
          </p:nvPr>
        </p:nvSpPr>
        <p:spPr/>
        <p:txBody>
          <a:bodyPr>
            <a:normAutofit/>
          </a:bodyPr>
          <a:lstStyle/>
          <a:p>
            <a:pPr lvl="1"/>
            <a:r>
              <a:rPr lang="en-US" dirty="0"/>
              <a:t>Brands administrator</a:t>
            </a:r>
          </a:p>
          <a:p>
            <a:pPr lvl="1"/>
            <a:r>
              <a:rPr lang="en-US" dirty="0"/>
              <a:t>2 Area supervisors</a:t>
            </a:r>
          </a:p>
          <a:p>
            <a:pPr lvl="1"/>
            <a:r>
              <a:rPr lang="en-US" dirty="0"/>
              <a:t>16 District investigators</a:t>
            </a:r>
          </a:p>
          <a:p>
            <a:pPr lvl="1"/>
            <a:r>
              <a:rPr lang="en-US" dirty="0"/>
              <a:t>13 Markets</a:t>
            </a:r>
          </a:p>
          <a:p>
            <a:pPr lvl="1"/>
            <a:r>
              <a:rPr lang="en-US" dirty="0"/>
              <a:t>Brand inspection required on cattle, horses, &amp; sheep to cross county lines</a:t>
            </a:r>
          </a:p>
          <a:p>
            <a:pPr lvl="1"/>
            <a:endParaRPr lang="en-US" dirty="0"/>
          </a:p>
          <a:p>
            <a:endParaRPr lang="en-US" dirty="0"/>
          </a:p>
        </p:txBody>
      </p:sp>
      <p:sp>
        <p:nvSpPr>
          <p:cNvPr id="5" name="Left Brace 4"/>
          <p:cNvSpPr/>
          <p:nvPr/>
        </p:nvSpPr>
        <p:spPr>
          <a:xfrm>
            <a:off x="4114800" y="2590800"/>
            <a:ext cx="914400" cy="2819400"/>
          </a:xfrm>
          <a:prstGeom prst="leftBrace">
            <a:avLst>
              <a:gd name="adj1" fmla="val 51033"/>
              <a:gd name="adj2" fmla="val 3278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95619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Brucellosis</a:t>
            </a:r>
            <a:endParaRPr lang="en-US" dirty="0"/>
          </a:p>
        </p:txBody>
      </p:sp>
    </p:spTree>
    <p:extLst>
      <p:ext uri="{BB962C8B-B14F-4D97-AF65-F5344CB8AC3E}">
        <p14:creationId xmlns:p14="http://schemas.microsoft.com/office/powerpoint/2010/main" val="344502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1CB930-8F08-4C95-AE84-F6BB24978397}"/>
              </a:ext>
            </a:extLst>
          </p:cNvPr>
          <p:cNvPicPr>
            <a:picLocks noChangeAspect="1"/>
          </p:cNvPicPr>
          <p:nvPr/>
        </p:nvPicPr>
        <p:blipFill rotWithShape="1">
          <a:blip r:embed="rId3"/>
          <a:srcRect t="598" r="-2" b="7769"/>
          <a:stretch/>
        </p:blipFill>
        <p:spPr>
          <a:xfrm>
            <a:off x="364603" y="488137"/>
            <a:ext cx="8420582" cy="5883295"/>
          </a:xfrm>
          <a:prstGeom prst="rect">
            <a:avLst/>
          </a:prstGeom>
        </p:spPr>
      </p:pic>
      <p:sp>
        <p:nvSpPr>
          <p:cNvPr id="4" name="Date Placeholder 3">
            <a:extLst>
              <a:ext uri="{FF2B5EF4-FFF2-40B4-BE49-F238E27FC236}">
                <a16:creationId xmlns:a16="http://schemas.microsoft.com/office/drawing/2014/main" id="{B45F8B99-6F1D-4B47-9FE5-7AB18B61B448}"/>
              </a:ext>
            </a:extLst>
          </p:cNvPr>
          <p:cNvSpPr>
            <a:spLocks noGrp="1"/>
          </p:cNvSpPr>
          <p:nvPr>
            <p:ph type="dt" sz="half" idx="10"/>
          </p:nvPr>
        </p:nvSpPr>
        <p:spPr>
          <a:xfrm>
            <a:off x="6508125" y="5969000"/>
            <a:ext cx="1200150" cy="279400"/>
          </a:xfrm>
        </p:spPr>
        <p:txBody>
          <a:bodyPr>
            <a:normAutofit/>
          </a:bodyPr>
          <a:lstStyle/>
          <a:p>
            <a:pPr>
              <a:spcAft>
                <a:spcPts val="600"/>
              </a:spcAft>
            </a:pPr>
            <a:r>
              <a:rPr lang="en-US">
                <a:solidFill>
                  <a:srgbClr val="FFFFFF"/>
                </a:solidFill>
              </a:rPr>
              <a:t>January 2015</a:t>
            </a:r>
          </a:p>
        </p:txBody>
      </p:sp>
    </p:spTree>
    <p:extLst>
      <p:ext uri="{BB962C8B-B14F-4D97-AF65-F5344CB8AC3E}">
        <p14:creationId xmlns:p14="http://schemas.microsoft.com/office/powerpoint/2010/main" val="479775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CCF7-BCE3-4693-9761-18713197C308}"/>
              </a:ext>
            </a:extLst>
          </p:cNvPr>
          <p:cNvSpPr>
            <a:spLocks noGrp="1"/>
          </p:cNvSpPr>
          <p:nvPr>
            <p:ph type="title"/>
          </p:nvPr>
        </p:nvSpPr>
        <p:spPr>
          <a:xfrm>
            <a:off x="1087635" y="432274"/>
            <a:ext cx="6968730" cy="786926"/>
          </a:xfrm>
        </p:spPr>
        <p:txBody>
          <a:bodyPr>
            <a:normAutofit/>
          </a:bodyPr>
          <a:lstStyle/>
          <a:p>
            <a:r>
              <a:rPr lang="en-US" dirty="0"/>
              <a:t>DSA/brucellosis regulations</a:t>
            </a:r>
          </a:p>
        </p:txBody>
      </p:sp>
      <p:graphicFrame>
        <p:nvGraphicFramePr>
          <p:cNvPr id="16" name="Content Placeholder 2">
            <a:extLst>
              <a:ext uri="{FF2B5EF4-FFF2-40B4-BE49-F238E27FC236}">
                <a16:creationId xmlns:a16="http://schemas.microsoft.com/office/drawing/2014/main" id="{197BB64C-A408-4C57-B4BA-05332EFBE1B2}"/>
              </a:ext>
            </a:extLst>
          </p:cNvPr>
          <p:cNvGraphicFramePr>
            <a:graphicFrameLocks noGrp="1"/>
          </p:cNvGraphicFramePr>
          <p:nvPr>
            <p:ph idx="1"/>
            <p:extLst>
              <p:ext uri="{D42A27DB-BD31-4B8C-83A1-F6EECF244321}">
                <p14:modId xmlns:p14="http://schemas.microsoft.com/office/powerpoint/2010/main" val="2785130334"/>
              </p:ext>
            </p:extLst>
          </p:nvPr>
        </p:nvGraphicFramePr>
        <p:xfrm>
          <a:off x="1229618" y="1219200"/>
          <a:ext cx="6684764"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0956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a:hlinkClick r:id="rId4"/>
              </a:rPr>
              <a:t>32.3.435</a:t>
            </a:r>
            <a:r>
              <a:rPr lang="en-US"/>
              <a:t>    TESTING</a:t>
            </a:r>
            <a:endParaRPr lang="en-US" dirty="0"/>
          </a:p>
        </p:txBody>
      </p:sp>
      <p:sp>
        <p:nvSpPr>
          <p:cNvPr id="3" name="Content Placeholder 2"/>
          <p:cNvSpPr>
            <a:spLocks noGrp="1"/>
          </p:cNvSpPr>
          <p:nvPr>
            <p:ph idx="1"/>
          </p:nvPr>
        </p:nvSpPr>
        <p:spPr>
          <a:xfrm>
            <a:off x="3479799" y="2556932"/>
            <a:ext cx="4692647" cy="3318936"/>
          </a:xfrm>
        </p:spPr>
        <p:txBody>
          <a:bodyPr>
            <a:normAutofit/>
          </a:bodyPr>
          <a:lstStyle/>
          <a:p>
            <a:pPr marL="457200" indent="-457200">
              <a:lnSpc>
                <a:spcPct val="90000"/>
              </a:lnSpc>
              <a:buFont typeface="+mj-lt"/>
              <a:buAutoNum type="arabicPeriod"/>
            </a:pPr>
            <a:r>
              <a:rPr lang="en-US" sz="1600" dirty="0"/>
              <a:t>ALL test eligible animals and cattle or domestic bison of any age if intended to be used for breeding purposes that are or have been within the DSA: </a:t>
            </a:r>
          </a:p>
          <a:p>
            <a:pPr marL="822960" lvl="1" indent="-457200">
              <a:lnSpc>
                <a:spcPct val="90000"/>
              </a:lnSpc>
              <a:buFont typeface="+mj-lt"/>
              <a:buAutoNum type="alphaLcParenR"/>
            </a:pPr>
            <a:r>
              <a:rPr lang="en-US" sz="1400" dirty="0"/>
              <a:t>A test within 30 days prior to movement out of the DSA or change of ownership, unless going to an approved Montana livestock market or directly to a slaughter.</a:t>
            </a:r>
          </a:p>
          <a:p>
            <a:pPr marL="457200" indent="-457200">
              <a:lnSpc>
                <a:spcPct val="90000"/>
              </a:lnSpc>
              <a:buFont typeface="+mj-lt"/>
              <a:buAutoNum type="arabicPeriod"/>
            </a:pPr>
            <a:r>
              <a:rPr lang="en-US" sz="1600" dirty="0"/>
              <a:t>A test July 16</a:t>
            </a:r>
            <a:r>
              <a:rPr lang="en-US" sz="1600" baseline="30000" dirty="0"/>
              <a:t>th</a:t>
            </a:r>
            <a:r>
              <a:rPr lang="en-US" sz="1600" dirty="0"/>
              <a:t>  or after is acceptable for movement out of the DSA or change of ownership through February 15 </a:t>
            </a:r>
            <a:br>
              <a:rPr lang="en-US" sz="1600" dirty="0"/>
            </a:br>
            <a:r>
              <a:rPr lang="en-US" sz="1600" dirty="0"/>
              <a:t>of the following year. </a:t>
            </a:r>
          </a:p>
          <a:p>
            <a:pPr>
              <a:lnSpc>
                <a:spcPct val="90000"/>
              </a:lnSpc>
            </a:pPr>
            <a:endParaRPr lang="en-US" sz="1300" dirty="0"/>
          </a:p>
        </p:txBody>
      </p:sp>
      <p:pic>
        <p:nvPicPr>
          <p:cNvPr id="21506" name="Picture 2" descr="C:\Users\CQ3681\Dropbox\Work Photos\DSCN20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862" r="28115" b="2"/>
          <a:stretch/>
        </p:blipFill>
        <p:spPr bwMode="auto">
          <a:xfrm>
            <a:off x="1075701" y="2701180"/>
            <a:ext cx="2054796" cy="2852640"/>
          </a:xfrm>
          <a:prstGeom prst="rect">
            <a:avLst/>
          </a:prstGeom>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541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971551" y="982132"/>
            <a:ext cx="7200897" cy="1303867"/>
          </a:xfrm>
        </p:spPr>
        <p:txBody>
          <a:bodyPr>
            <a:normAutofit/>
          </a:bodyPr>
          <a:lstStyle/>
          <a:p>
            <a:r>
              <a:rPr lang="en-US" dirty="0">
                <a:hlinkClick r:id="rId4"/>
              </a:rPr>
              <a:t>32.3.436</a:t>
            </a:r>
            <a:r>
              <a:rPr lang="en-US" dirty="0"/>
              <a:t>    VACCINATION</a:t>
            </a:r>
          </a:p>
        </p:txBody>
      </p:sp>
      <p:sp>
        <p:nvSpPr>
          <p:cNvPr id="8" name="Content Placeholder 7"/>
          <p:cNvSpPr>
            <a:spLocks noGrp="1"/>
          </p:cNvSpPr>
          <p:nvPr>
            <p:ph idx="1"/>
          </p:nvPr>
        </p:nvSpPr>
        <p:spPr>
          <a:xfrm>
            <a:off x="3479799" y="2556932"/>
            <a:ext cx="4692647" cy="3318936"/>
          </a:xfrm>
        </p:spPr>
        <p:txBody>
          <a:bodyPr>
            <a:normAutofit/>
          </a:bodyPr>
          <a:lstStyle/>
          <a:p>
            <a:pPr marL="0" indent="0">
              <a:buNone/>
            </a:pPr>
            <a:r>
              <a:rPr lang="en-US" dirty="0">
                <a:solidFill>
                  <a:srgbClr val="FF0000"/>
                </a:solidFill>
              </a:rPr>
              <a:t>Within the entirety of counties in which the DSA is located-all sexually intact female cattle and domestic bison that are four months of age or older as of January 1 of any year must be Official Calfhood Vaccinates (OCV).</a:t>
            </a:r>
          </a:p>
        </p:txBody>
      </p:sp>
      <p:pic>
        <p:nvPicPr>
          <p:cNvPr id="11" name="Picture 10" descr="DSCN0834.jpg"/>
          <p:cNvPicPr>
            <a:picLocks noChangeAspect="1"/>
          </p:cNvPicPr>
          <p:nvPr/>
        </p:nvPicPr>
        <p:blipFill rotWithShape="1">
          <a:blip r:embed="rId5" cstate="print"/>
          <a:srcRect l="19223" r="26755" b="2"/>
          <a:stretch/>
        </p:blipFill>
        <p:spPr>
          <a:xfrm>
            <a:off x="1075701" y="2701180"/>
            <a:ext cx="2054796"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080705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A6A535-7245-4696-BB6C-983B48AB9D35}"/>
              </a:ext>
            </a:extLst>
          </p:cNvPr>
          <p:cNvPicPr>
            <a:picLocks noChangeAspect="1"/>
          </p:cNvPicPr>
          <p:nvPr/>
        </p:nvPicPr>
        <p:blipFill rotWithShape="1">
          <a:blip r:embed="rId3"/>
          <a:srcRect t="8967" r="-2" b="-2"/>
          <a:stretch/>
        </p:blipFill>
        <p:spPr>
          <a:xfrm>
            <a:off x="364603" y="488137"/>
            <a:ext cx="8420582" cy="5883295"/>
          </a:xfrm>
          <a:prstGeom prst="rect">
            <a:avLst/>
          </a:prstGeom>
        </p:spPr>
      </p:pic>
    </p:spTree>
    <p:extLst>
      <p:ext uri="{BB962C8B-B14F-4D97-AF65-F5344CB8AC3E}">
        <p14:creationId xmlns:p14="http://schemas.microsoft.com/office/powerpoint/2010/main" val="977144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88950"/>
            <a:ext cx="6797675" cy="963613"/>
          </a:xfrm>
        </p:spPr>
        <p:txBody>
          <a:bodyPr/>
          <a:lstStyle/>
          <a:p>
            <a:r>
              <a:rPr lang="en-US" dirty="0"/>
              <a:t>SV-2E</a:t>
            </a:r>
          </a:p>
        </p:txBody>
      </p:sp>
      <p:pic>
        <p:nvPicPr>
          <p:cNvPr id="4" name="Content Placeholder 3">
            <a:hlinkClick r:id="rId2" action="ppaction://hlinkfile"/>
          </p:cNvPr>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b="48984"/>
          <a:stretch/>
        </p:blipFill>
        <p:spPr>
          <a:xfrm>
            <a:off x="1905000" y="1600200"/>
            <a:ext cx="6302375" cy="4160838"/>
          </a:xfrm>
        </p:spPr>
      </p:pic>
      <p:graphicFrame>
        <p:nvGraphicFramePr>
          <p:cNvPr id="5" name="Table 4"/>
          <p:cNvGraphicFramePr>
            <a:graphicFrameLocks noGrp="1"/>
          </p:cNvGraphicFramePr>
          <p:nvPr/>
        </p:nvGraphicFramePr>
        <p:xfrm>
          <a:off x="228600" y="6248400"/>
          <a:ext cx="8610600" cy="370840"/>
        </p:xfrm>
        <a:graphic>
          <a:graphicData uri="http://schemas.openxmlformats.org/drawingml/2006/table">
            <a:tbl>
              <a:tblPr firstRow="1" bandRow="1">
                <a:tableStyleId>{9D7B26C5-4107-4FEC-AEDC-1716B250A1EF}</a:tableStyleId>
              </a:tblPr>
              <a:tblGrid>
                <a:gridCol w="1681025">
                  <a:extLst>
                    <a:ext uri="{9D8B030D-6E8A-4147-A177-3AD203B41FA5}">
                      <a16:colId xmlns:a16="http://schemas.microsoft.com/office/drawing/2014/main" val="20000"/>
                    </a:ext>
                  </a:extLst>
                </a:gridCol>
                <a:gridCol w="788861">
                  <a:extLst>
                    <a:ext uri="{9D8B030D-6E8A-4147-A177-3AD203B41FA5}">
                      <a16:colId xmlns:a16="http://schemas.microsoft.com/office/drawing/2014/main" val="20001"/>
                    </a:ext>
                  </a:extLst>
                </a:gridCol>
                <a:gridCol w="1587113">
                  <a:extLst>
                    <a:ext uri="{9D8B030D-6E8A-4147-A177-3AD203B41FA5}">
                      <a16:colId xmlns:a16="http://schemas.microsoft.com/office/drawing/2014/main" val="20002"/>
                    </a:ext>
                  </a:extLst>
                </a:gridCol>
                <a:gridCol w="1039294">
                  <a:extLst>
                    <a:ext uri="{9D8B030D-6E8A-4147-A177-3AD203B41FA5}">
                      <a16:colId xmlns:a16="http://schemas.microsoft.com/office/drawing/2014/main" val="20003"/>
                    </a:ext>
                  </a:extLst>
                </a:gridCol>
                <a:gridCol w="1023642">
                  <a:extLst>
                    <a:ext uri="{9D8B030D-6E8A-4147-A177-3AD203B41FA5}">
                      <a16:colId xmlns:a16="http://schemas.microsoft.com/office/drawing/2014/main" val="20004"/>
                    </a:ext>
                  </a:extLst>
                </a:gridCol>
                <a:gridCol w="616689">
                  <a:extLst>
                    <a:ext uri="{9D8B030D-6E8A-4147-A177-3AD203B41FA5}">
                      <a16:colId xmlns:a16="http://schemas.microsoft.com/office/drawing/2014/main" val="20005"/>
                    </a:ext>
                  </a:extLst>
                </a:gridCol>
                <a:gridCol w="1194679">
                  <a:extLst>
                    <a:ext uri="{9D8B030D-6E8A-4147-A177-3AD203B41FA5}">
                      <a16:colId xmlns:a16="http://schemas.microsoft.com/office/drawing/2014/main" val="20006"/>
                    </a:ext>
                  </a:extLst>
                </a:gridCol>
                <a:gridCol w="679297">
                  <a:extLst>
                    <a:ext uri="{9D8B030D-6E8A-4147-A177-3AD203B41FA5}">
                      <a16:colId xmlns:a16="http://schemas.microsoft.com/office/drawing/2014/main" val="20007"/>
                    </a:ext>
                  </a:extLst>
                </a:gridCol>
              </a:tblGrid>
              <a:tr h="370840">
                <a:tc>
                  <a:txBody>
                    <a:bodyPr/>
                    <a:lstStyle/>
                    <a:p>
                      <a:r>
                        <a:rPr lang="en-US" dirty="0"/>
                        <a:t>Hardware:</a:t>
                      </a:r>
                    </a:p>
                  </a:txBody>
                  <a:tcPr>
                    <a:solidFill>
                      <a:schemeClr val="bg2"/>
                    </a:solidFill>
                  </a:tcPr>
                </a:tc>
                <a:tc>
                  <a:txBody>
                    <a:bodyPr/>
                    <a:lstStyle/>
                    <a:p>
                      <a:r>
                        <a:rPr lang="en-US" b="0" dirty="0"/>
                        <a:t>N/A</a:t>
                      </a:r>
                    </a:p>
                  </a:txBody>
                  <a:tcPr>
                    <a:solidFill>
                      <a:schemeClr val="bg2"/>
                    </a:solidFill>
                  </a:tcPr>
                </a:tc>
                <a:tc>
                  <a:txBody>
                    <a:bodyPr/>
                    <a:lstStyle/>
                    <a:p>
                      <a:r>
                        <a:rPr lang="en-US" dirty="0"/>
                        <a:t>Software:</a:t>
                      </a:r>
                    </a:p>
                  </a:txBody>
                  <a:tcPr>
                    <a:solidFill>
                      <a:schemeClr val="bg2"/>
                    </a:solidFill>
                  </a:tcPr>
                </a:tc>
                <a:tc>
                  <a:txBody>
                    <a:bodyPr/>
                    <a:lstStyle/>
                    <a:p>
                      <a:r>
                        <a:rPr lang="en-US" b="0" dirty="0"/>
                        <a:t>Excel</a:t>
                      </a:r>
                    </a:p>
                  </a:txBody>
                  <a:tcPr>
                    <a:solidFill>
                      <a:schemeClr val="bg2"/>
                    </a:solidFill>
                  </a:tcPr>
                </a:tc>
                <a:tc>
                  <a:txBody>
                    <a:bodyPr/>
                    <a:lstStyle/>
                    <a:p>
                      <a:r>
                        <a:rPr lang="en-US" dirty="0"/>
                        <a:t>Cost:</a:t>
                      </a:r>
                    </a:p>
                  </a:txBody>
                  <a:tcPr>
                    <a:solidFill>
                      <a:schemeClr val="bg2"/>
                    </a:solidFill>
                  </a:tcPr>
                </a:tc>
                <a:tc>
                  <a:txBody>
                    <a:bodyPr/>
                    <a:lstStyle/>
                    <a:p>
                      <a:r>
                        <a:rPr lang="en-US" b="0" dirty="0"/>
                        <a:t>$0</a:t>
                      </a:r>
                    </a:p>
                  </a:txBody>
                  <a:tcPr>
                    <a:solidFill>
                      <a:schemeClr val="bg2"/>
                    </a:solidFill>
                  </a:tcPr>
                </a:tc>
                <a:tc>
                  <a:txBody>
                    <a:bodyPr/>
                    <a:lstStyle/>
                    <a:p>
                      <a:r>
                        <a:rPr lang="en-US" dirty="0"/>
                        <a:t>Internet:</a:t>
                      </a:r>
                    </a:p>
                  </a:txBody>
                  <a:tcPr>
                    <a:solidFill>
                      <a:schemeClr val="bg2"/>
                    </a:solidFill>
                  </a:tcPr>
                </a:tc>
                <a:tc>
                  <a:txBody>
                    <a:bodyPr/>
                    <a:lstStyle/>
                    <a:p>
                      <a:r>
                        <a:rPr lang="en-US" b="0" dirty="0"/>
                        <a:t>No</a:t>
                      </a:r>
                    </a:p>
                  </a:txBody>
                  <a:tcPr>
                    <a:solidFill>
                      <a:schemeClr val="bg2"/>
                    </a:solidFill>
                  </a:tcPr>
                </a:tc>
                <a:extLst>
                  <a:ext uri="{0D108BD9-81ED-4DB2-BD59-A6C34878D82A}">
                    <a16:rowId xmlns:a16="http://schemas.microsoft.com/office/drawing/2014/main" val="10000"/>
                  </a:ext>
                </a:extLst>
              </a:tr>
            </a:tbl>
          </a:graphicData>
        </a:graphic>
      </p:graphicFrame>
      <p:pic>
        <p:nvPicPr>
          <p:cNvPr id="1026" name="Picture 2" descr="C:\Users\CQ3681\Desktop\excel-ic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4478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73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hlinkClick r:id="rId3"/>
              </a:rPr>
              <a:t>32.3.434</a:t>
            </a:r>
            <a:r>
              <a:rPr lang="en-US" dirty="0"/>
              <a:t>    IDENTIFICATION</a:t>
            </a:r>
          </a:p>
        </p:txBody>
      </p:sp>
      <p:pic>
        <p:nvPicPr>
          <p:cNvPr id="6" name="Content Placeholder 5" descr="F:\USER\AHEALTH\SHARE 2010\Reference\Photos\2011.05.10 Identification RFID OCV tag\IMG_0056.JPG"/>
          <p:cNvPicPr>
            <a:picLocks noGrp="1" noChangeAspect="1"/>
          </p:cNvPicPr>
          <p:nvPr>
            <p:ph sz="half" idx="1"/>
          </p:nvPr>
        </p:nvPicPr>
        <p:blipFill>
          <a:blip r:embed="rId4" cstate="print"/>
          <a:stretch>
            <a:fillRect/>
          </a:stretch>
        </p:blipFill>
        <p:spPr>
          <a:xfrm>
            <a:off x="1372163" y="3109407"/>
            <a:ext cx="2946862" cy="2202873"/>
          </a:xfrm>
        </p:spPr>
      </p:pic>
      <p:sp>
        <p:nvSpPr>
          <p:cNvPr id="8" name="Content Placeholder 7"/>
          <p:cNvSpPr>
            <a:spLocks noGrp="1"/>
          </p:cNvSpPr>
          <p:nvPr>
            <p:ph sz="half" idx="2"/>
          </p:nvPr>
        </p:nvSpPr>
        <p:spPr/>
        <p:txBody>
          <a:bodyPr>
            <a:normAutofit fontScale="92500" lnSpcReduction="20000"/>
          </a:bodyPr>
          <a:lstStyle/>
          <a:p>
            <a:r>
              <a:rPr lang="en-US" dirty="0"/>
              <a:t>All sexually intact cattle and domestic bison leaving the DSA must be identified with official individual identification. </a:t>
            </a:r>
          </a:p>
          <a:p>
            <a:r>
              <a:rPr lang="en-US" dirty="0"/>
              <a:t>If writing a CVI on animals leaving the DSA, always check with the state of destination for state specific requirements.</a:t>
            </a:r>
          </a:p>
          <a:p>
            <a:endParaRPr lang="en-US" dirty="0"/>
          </a:p>
        </p:txBody>
      </p:sp>
    </p:spTree>
    <p:extLst>
      <p:ext uri="{BB962C8B-B14F-4D97-AF65-F5344CB8AC3E}">
        <p14:creationId xmlns:p14="http://schemas.microsoft.com/office/powerpoint/2010/main" val="3175321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F0A313-24E0-4C54-A48E-CE146521A1D5}"/>
              </a:ext>
            </a:extLst>
          </p:cNvPr>
          <p:cNvSpPr txBox="1"/>
          <p:nvPr/>
        </p:nvSpPr>
        <p:spPr>
          <a:xfrm>
            <a:off x="1767840" y="533400"/>
            <a:ext cx="5608320" cy="830997"/>
          </a:xfrm>
          <a:prstGeom prst="rect">
            <a:avLst/>
          </a:prstGeom>
          <a:noFill/>
        </p:spPr>
        <p:txBody>
          <a:bodyPr wrap="square" rtlCol="0">
            <a:spAutoFit/>
          </a:bodyPr>
          <a:lstStyle/>
          <a:p>
            <a:r>
              <a:rPr lang="en-US" sz="4800" b="1" dirty="0">
                <a:solidFill>
                  <a:srgbClr val="00B050"/>
                </a:solidFill>
              </a:rPr>
              <a:t>Wildlife Surveillance</a:t>
            </a:r>
          </a:p>
        </p:txBody>
      </p:sp>
      <p:pic>
        <p:nvPicPr>
          <p:cNvPr id="3" name="Picture 2" descr="Map&#10;&#10;Description automatically generated">
            <a:extLst>
              <a:ext uri="{FF2B5EF4-FFF2-40B4-BE49-F238E27FC236}">
                <a16:creationId xmlns:a16="http://schemas.microsoft.com/office/drawing/2014/main" id="{E5D9F71B-9094-404B-BAAE-07DD0ACDA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40" y="1364397"/>
            <a:ext cx="7360920" cy="4776930"/>
          </a:xfrm>
          <a:prstGeom prst="rect">
            <a:avLst/>
          </a:prstGeom>
        </p:spPr>
      </p:pic>
    </p:spTree>
    <p:extLst>
      <p:ext uri="{BB962C8B-B14F-4D97-AF65-F5344CB8AC3E}">
        <p14:creationId xmlns:p14="http://schemas.microsoft.com/office/powerpoint/2010/main" val="1557074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Trichomoniasis</a:t>
            </a:r>
          </a:p>
        </p:txBody>
      </p:sp>
    </p:spTree>
    <p:extLst>
      <p:ext uri="{BB962C8B-B14F-4D97-AF65-F5344CB8AC3E}">
        <p14:creationId xmlns:p14="http://schemas.microsoft.com/office/powerpoint/2010/main" val="2883379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r>
              <a:rPr lang="en-US" dirty="0">
                <a:hlinkClick r:id="rId3"/>
              </a:rPr>
              <a:t>32.3.138</a:t>
            </a:r>
            <a:r>
              <a:rPr lang="en-US" dirty="0"/>
              <a:t> DEPUTY STATE VETERINARIAN</a:t>
            </a:r>
          </a:p>
        </p:txBody>
      </p:sp>
      <p:sp>
        <p:nvSpPr>
          <p:cNvPr id="65539" name="Rectangle 3"/>
          <p:cNvSpPr>
            <a:spLocks noGrp="1" noChangeArrowheads="1"/>
          </p:cNvSpPr>
          <p:nvPr>
            <p:ph type="body" idx="1"/>
          </p:nvPr>
        </p:nvSpPr>
        <p:spPr/>
        <p:txBody>
          <a:bodyPr>
            <a:normAutofit fontScale="70000" lnSpcReduction="20000"/>
          </a:bodyPr>
          <a:lstStyle/>
          <a:p>
            <a:pPr indent="-91440"/>
            <a:r>
              <a:rPr lang="en-US" dirty="0"/>
              <a:t>"Deputy State Veterinarian" means a veterinarian licensed in the state of Montana and deputized to perform state functions pursuant to ARM </a:t>
            </a:r>
            <a:r>
              <a:rPr lang="en-US" dirty="0">
                <a:hlinkClick r:id="rId4"/>
              </a:rPr>
              <a:t>32.3.139</a:t>
            </a:r>
            <a:r>
              <a:rPr lang="en-US" dirty="0"/>
              <a:t> of this subchapter who is not a current employee of the department or the United States Department of Agriculture (USDA).</a:t>
            </a:r>
          </a:p>
        </p:txBody>
      </p:sp>
    </p:spTree>
    <p:extLst>
      <p:ext uri="{BB962C8B-B14F-4D97-AF65-F5344CB8AC3E}">
        <p14:creationId xmlns:p14="http://schemas.microsoft.com/office/powerpoint/2010/main" val="1136574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dirty="0"/>
              <a:t>Trichomoniasis in MT:</a:t>
            </a:r>
          </a:p>
        </p:txBody>
      </p:sp>
      <p:sp>
        <p:nvSpPr>
          <p:cNvPr id="3" name="Content Placeholder 2"/>
          <p:cNvSpPr>
            <a:spLocks noGrp="1"/>
          </p:cNvSpPr>
          <p:nvPr>
            <p:ph idx="1"/>
          </p:nvPr>
        </p:nvSpPr>
        <p:spPr/>
        <p:txBody>
          <a:bodyPr>
            <a:normAutofit/>
          </a:bodyPr>
          <a:lstStyle/>
          <a:p>
            <a:r>
              <a:rPr lang="en-US" dirty="0"/>
              <a:t>Reportable and Quarantinable</a:t>
            </a:r>
          </a:p>
          <a:p>
            <a:r>
              <a:rPr lang="en-US" dirty="0"/>
              <a:t>Program outlines:</a:t>
            </a:r>
          </a:p>
          <a:p>
            <a:pPr lvl="1"/>
            <a:r>
              <a:rPr lang="en-US" dirty="0"/>
              <a:t>Trichomoniasis Epizootic Area (Trich EA)</a:t>
            </a:r>
          </a:p>
          <a:p>
            <a:pPr lvl="1"/>
            <a:r>
              <a:rPr lang="en-US" dirty="0"/>
              <a:t>Testing requirements</a:t>
            </a:r>
          </a:p>
          <a:p>
            <a:pPr lvl="1"/>
            <a:r>
              <a:rPr lang="en-US" dirty="0"/>
              <a:t>Management of positive animals and herds</a:t>
            </a:r>
          </a:p>
          <a:p>
            <a:pPr lvl="1"/>
            <a:r>
              <a:rPr lang="en-US" dirty="0"/>
              <a:t>Import requirements</a:t>
            </a:r>
          </a:p>
          <a:p>
            <a:pPr lvl="1"/>
            <a:r>
              <a:rPr lang="en-US" dirty="0"/>
              <a:t>Penalties</a:t>
            </a:r>
          </a:p>
        </p:txBody>
      </p:sp>
    </p:spTree>
    <p:extLst>
      <p:ext uri="{BB962C8B-B14F-4D97-AF65-F5344CB8AC3E}">
        <p14:creationId xmlns:p14="http://schemas.microsoft.com/office/powerpoint/2010/main" val="4281556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dirty="0"/>
              <a:t>Trichomoniasis Epizootic Area (EA):</a:t>
            </a:r>
          </a:p>
        </p:txBody>
      </p:sp>
      <p:pic>
        <p:nvPicPr>
          <p:cNvPr id="23555" name="Picture Placeholder 5" descr="TRICH-EA.jpg"/>
          <p:cNvPicPr>
            <a:picLocks noGrp="1" noChangeAspect="1"/>
          </p:cNvPicPr>
          <p:nvPr>
            <p:ph sz="half" idx="1"/>
          </p:nvPr>
        </p:nvPicPr>
        <p:blipFill rotWithShape="1">
          <a:blip r:embed="rId3" cstate="print"/>
          <a:stretch/>
        </p:blipFill>
        <p:spPr>
          <a:xfrm>
            <a:off x="1176338" y="3281063"/>
            <a:ext cx="3338512" cy="1859562"/>
          </a:xfrm>
          <a:prstGeom prst="rect">
            <a:avLst/>
          </a:prstGeom>
          <a:ln>
            <a:noFill/>
          </a:ln>
          <a:effectLst>
            <a:outerShdw blurRad="190500" algn="tl" rotWithShape="0">
              <a:srgbClr val="000000">
                <a:alpha val="70000"/>
              </a:srgbClr>
            </a:outerShdw>
          </a:effectLst>
        </p:spPr>
      </p:pic>
      <p:sp>
        <p:nvSpPr>
          <p:cNvPr id="5" name="Text Placeholder 4"/>
          <p:cNvSpPr>
            <a:spLocks noGrp="1"/>
          </p:cNvSpPr>
          <p:nvPr>
            <p:ph sz="half" idx="2"/>
          </p:nvPr>
        </p:nvSpPr>
        <p:spPr/>
        <p:txBody>
          <a:bodyPr>
            <a:normAutofit/>
          </a:bodyPr>
          <a:lstStyle/>
          <a:p>
            <a:pPr marL="114300" indent="0">
              <a:buNone/>
            </a:pPr>
            <a:r>
              <a:rPr lang="en-US" dirty="0"/>
              <a:t>Negative test required for:</a:t>
            </a:r>
          </a:p>
          <a:p>
            <a:pPr lvl="1"/>
            <a:r>
              <a:rPr lang="en-US" dirty="0"/>
              <a:t>All non-virgin bulls sold, loaned, or leased within or from the EA.</a:t>
            </a:r>
          </a:p>
          <a:p>
            <a:pPr lvl="1"/>
            <a:r>
              <a:rPr lang="en-US" dirty="0"/>
              <a:t>All non-virgin bulls inspected out of the EA, including animals for change of pasture. </a:t>
            </a:r>
          </a:p>
          <a:p>
            <a:endParaRPr lang="en-US" dirty="0"/>
          </a:p>
          <a:p>
            <a:endParaRPr lang="en-US" dirty="0"/>
          </a:p>
        </p:txBody>
      </p:sp>
    </p:spTree>
    <p:extLst>
      <p:ext uri="{BB962C8B-B14F-4D97-AF65-F5344CB8AC3E}">
        <p14:creationId xmlns:p14="http://schemas.microsoft.com/office/powerpoint/2010/main" val="711606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Statewide Test Requirements:</a:t>
            </a:r>
          </a:p>
        </p:txBody>
      </p:sp>
      <p:sp>
        <p:nvSpPr>
          <p:cNvPr id="24579" name="Content Placeholder 2"/>
          <p:cNvSpPr>
            <a:spLocks noGrp="1"/>
          </p:cNvSpPr>
          <p:nvPr>
            <p:ph idx="1"/>
          </p:nvPr>
        </p:nvSpPr>
        <p:spPr/>
        <p:txBody>
          <a:bodyPr>
            <a:normAutofit fontScale="85000" lnSpcReduction="10000"/>
          </a:bodyPr>
          <a:lstStyle/>
          <a:p>
            <a:r>
              <a:rPr lang="en-US" dirty="0"/>
              <a:t>Non-virgin bulls from multiple sources going to a </a:t>
            </a:r>
            <a:r>
              <a:rPr lang="en-US" u="sng" dirty="0"/>
              <a:t>common pasture for breeding</a:t>
            </a:r>
          </a:p>
          <a:p>
            <a:pPr lvl="1"/>
            <a:r>
              <a:rPr lang="en-US" dirty="0"/>
              <a:t>Exception: Herds with an approved herd health plan on file with MDOL. Herd health plan must include:</a:t>
            </a:r>
          </a:p>
          <a:p>
            <a:pPr lvl="2"/>
            <a:r>
              <a:rPr lang="en-US" dirty="0"/>
              <a:t>Best management practices</a:t>
            </a:r>
          </a:p>
          <a:p>
            <a:pPr lvl="2"/>
            <a:r>
              <a:rPr lang="en-US" dirty="0"/>
              <a:t>A base line negative test of all non virgin bulls grazing in common</a:t>
            </a:r>
          </a:p>
          <a:p>
            <a:pPr lvl="2"/>
            <a:r>
              <a:rPr lang="en-US" dirty="0"/>
              <a:t>A negative test of all newly acquired non-virgin bulls</a:t>
            </a:r>
          </a:p>
          <a:p>
            <a:r>
              <a:rPr lang="en-US" dirty="0"/>
              <a:t>Non-virgin bulls </a:t>
            </a:r>
            <a:r>
              <a:rPr lang="en-US" u="sng" dirty="0"/>
              <a:t>imported into Montana</a:t>
            </a:r>
            <a:r>
              <a:rPr lang="en-US" dirty="0"/>
              <a:t>.</a:t>
            </a:r>
          </a:p>
          <a:p>
            <a:pPr lvl="1"/>
            <a:r>
              <a:rPr lang="en-US" dirty="0"/>
              <a:t>Exceptions: Sporting bovine, CAN origin exhibition, animals imported into CSS certified Bull Semen Collection facilities.</a:t>
            </a:r>
          </a:p>
          <a:p>
            <a:endParaRPr lang="en-US" dirty="0"/>
          </a:p>
        </p:txBody>
      </p:sp>
    </p:spTree>
    <p:extLst>
      <p:ext uri="{BB962C8B-B14F-4D97-AF65-F5344CB8AC3E}">
        <p14:creationId xmlns:p14="http://schemas.microsoft.com/office/powerpoint/2010/main" val="1969475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 Bull:</a:t>
            </a:r>
          </a:p>
        </p:txBody>
      </p:sp>
      <p:sp>
        <p:nvSpPr>
          <p:cNvPr id="25603" name="Content Placeholder 2"/>
          <p:cNvSpPr>
            <a:spLocks noGrp="1"/>
          </p:cNvSpPr>
          <p:nvPr>
            <p:ph idx="1"/>
          </p:nvPr>
        </p:nvSpPr>
        <p:spPr/>
        <p:txBody>
          <a:bodyPr/>
          <a:lstStyle/>
          <a:p>
            <a:r>
              <a:rPr lang="en-US" dirty="0"/>
              <a:t>&lt;12 months of age</a:t>
            </a:r>
          </a:p>
          <a:p>
            <a:r>
              <a:rPr lang="en-US" dirty="0"/>
              <a:t>12-24 months of age with an owner signed affidavit of virginity</a:t>
            </a:r>
          </a:p>
          <a:p>
            <a:endParaRPr lang="en-US" dirty="0"/>
          </a:p>
          <a:p>
            <a:pPr marL="114300" indent="0">
              <a:buNone/>
            </a:pPr>
            <a:r>
              <a:rPr lang="en-US" u="sng" dirty="0"/>
              <a:t>If you are testing bulls for out of state movement, please check state of destination requirements</a:t>
            </a:r>
            <a:r>
              <a:rPr lang="en-US" dirty="0"/>
              <a:t>!</a:t>
            </a:r>
          </a:p>
          <a:p>
            <a:endParaRPr lang="en-US" dirty="0"/>
          </a:p>
        </p:txBody>
      </p:sp>
    </p:spTree>
    <p:extLst>
      <p:ext uri="{BB962C8B-B14F-4D97-AF65-F5344CB8AC3E}">
        <p14:creationId xmlns:p14="http://schemas.microsoft.com/office/powerpoint/2010/main" val="4041200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Official Testing:</a:t>
            </a:r>
          </a:p>
        </p:txBody>
      </p:sp>
      <p:sp>
        <p:nvSpPr>
          <p:cNvPr id="20483" name="Content Placeholder 2"/>
          <p:cNvSpPr>
            <a:spLocks noGrp="1"/>
          </p:cNvSpPr>
          <p:nvPr>
            <p:ph idx="1"/>
          </p:nvPr>
        </p:nvSpPr>
        <p:spPr/>
        <p:txBody>
          <a:bodyPr>
            <a:normAutofit fontScale="77500" lnSpcReduction="20000"/>
          </a:bodyPr>
          <a:lstStyle/>
          <a:p>
            <a:r>
              <a:rPr lang="en-US" dirty="0"/>
              <a:t>Deputy state veterinarian ONLY</a:t>
            </a:r>
          </a:p>
          <a:p>
            <a:r>
              <a:rPr lang="en-US" dirty="0"/>
              <a:t>Minimum 2 weeks sexual rest prior to test.</a:t>
            </a:r>
          </a:p>
          <a:p>
            <a:r>
              <a:rPr lang="en-US" dirty="0"/>
              <a:t>Minimum 1 week interval between multiple tests.</a:t>
            </a:r>
          </a:p>
          <a:p>
            <a:r>
              <a:rPr lang="en-US" dirty="0"/>
              <a:t>Test good for 60 days or immediately upon commingling with female cattle</a:t>
            </a:r>
          </a:p>
          <a:p>
            <a:r>
              <a:rPr lang="en-US" dirty="0"/>
              <a:t>Must be performed at an AAVLD accredited laboratory. </a:t>
            </a:r>
          </a:p>
          <a:p>
            <a:r>
              <a:rPr lang="en-US" dirty="0"/>
              <a:t>Preferred labs for PCR testing include:</a:t>
            </a:r>
          </a:p>
          <a:p>
            <a:pPr lvl="1"/>
            <a:r>
              <a:rPr lang="en-US" b="1" dirty="0"/>
              <a:t>MDOL Veterinary Diagnostic Lab</a:t>
            </a:r>
          </a:p>
          <a:p>
            <a:pPr lvl="1"/>
            <a:r>
              <a:rPr lang="en-US" dirty="0"/>
              <a:t>CSU Veterinary Diagnostic Lab</a:t>
            </a:r>
          </a:p>
          <a:p>
            <a:pPr lvl="1"/>
            <a:r>
              <a:rPr lang="en-US" dirty="0"/>
              <a:t>Wyoming State Veterinary Lab</a:t>
            </a:r>
          </a:p>
          <a:p>
            <a:endParaRPr lang="en-US" dirty="0"/>
          </a:p>
        </p:txBody>
      </p:sp>
    </p:spTree>
    <p:extLst>
      <p:ext uri="{BB962C8B-B14F-4D97-AF65-F5344CB8AC3E}">
        <p14:creationId xmlns:p14="http://schemas.microsoft.com/office/powerpoint/2010/main" val="2665820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Official Testing:</a:t>
            </a:r>
          </a:p>
        </p:txBody>
      </p:sp>
      <p:sp>
        <p:nvSpPr>
          <p:cNvPr id="34819" name="Rectangle 3"/>
          <p:cNvSpPr>
            <a:spLocks noGrp="1" noChangeArrowheads="1"/>
          </p:cNvSpPr>
          <p:nvPr>
            <p:ph idx="1"/>
          </p:nvPr>
        </p:nvSpPr>
        <p:spPr/>
        <p:txBody>
          <a:bodyPr>
            <a:normAutofit fontScale="70000" lnSpcReduction="20000"/>
          </a:bodyPr>
          <a:lstStyle/>
          <a:p>
            <a:r>
              <a:rPr lang="en-US" dirty="0"/>
              <a:t>Preputial scraping ONLY</a:t>
            </a:r>
          </a:p>
          <a:p>
            <a:r>
              <a:rPr lang="en-US" dirty="0"/>
              <a:t>3 negative weekly cultures</a:t>
            </a:r>
          </a:p>
          <a:p>
            <a:pPr lvl="1"/>
            <a:r>
              <a:rPr lang="en-US" dirty="0"/>
              <a:t>95% sensitivity</a:t>
            </a:r>
          </a:p>
          <a:p>
            <a:pPr lvl="1"/>
            <a:r>
              <a:rPr lang="en-US" dirty="0"/>
              <a:t>NOT Specific for T. foetus </a:t>
            </a:r>
          </a:p>
          <a:p>
            <a:r>
              <a:rPr lang="en-US" dirty="0"/>
              <a:t>PCR (DNA test)</a:t>
            </a:r>
          </a:p>
          <a:p>
            <a:pPr lvl="1"/>
            <a:r>
              <a:rPr lang="en-US" dirty="0"/>
              <a:t>Specific for T. foetus</a:t>
            </a:r>
          </a:p>
          <a:p>
            <a:pPr lvl="1"/>
            <a:r>
              <a:rPr lang="en-US" dirty="0"/>
              <a:t>97% sensitive and specific if sample is properly collected on positive samples.</a:t>
            </a:r>
          </a:p>
          <a:p>
            <a:pPr lvl="1"/>
            <a:r>
              <a:rPr lang="en-US" dirty="0">
                <a:solidFill>
                  <a:schemeClr val="accent1"/>
                </a:solidFill>
              </a:rPr>
              <a:t>Pooling of samples is now acceptable </a:t>
            </a:r>
            <a:r>
              <a:rPr lang="en-US" b="1" u="sng" dirty="0">
                <a:solidFill>
                  <a:schemeClr val="accent1"/>
                </a:solidFill>
              </a:rPr>
              <a:t>except</a:t>
            </a:r>
            <a:r>
              <a:rPr lang="en-US" dirty="0">
                <a:solidFill>
                  <a:schemeClr val="accent1"/>
                </a:solidFill>
              </a:rPr>
              <a:t> for</a:t>
            </a:r>
            <a:r>
              <a:rPr lang="en-US" dirty="0"/>
              <a:t>:</a:t>
            </a:r>
          </a:p>
          <a:p>
            <a:pPr lvl="2"/>
            <a:r>
              <a:rPr lang="en-US" dirty="0"/>
              <a:t>Known positive herds</a:t>
            </a:r>
          </a:p>
          <a:p>
            <a:pPr lvl="2"/>
            <a:r>
              <a:rPr lang="en-US" dirty="0"/>
              <a:t>Epidemiological investigation testing</a:t>
            </a:r>
          </a:p>
          <a:p>
            <a:pPr lvl="2"/>
            <a:r>
              <a:rPr lang="en-US" dirty="0"/>
              <a:t>Some interstate movements</a:t>
            </a:r>
          </a:p>
          <a:p>
            <a:pPr lvl="2"/>
            <a:endParaRPr lang="en-US" dirty="0"/>
          </a:p>
          <a:p>
            <a:endParaRPr lang="en-US" dirty="0"/>
          </a:p>
        </p:txBody>
      </p:sp>
    </p:spTree>
    <p:extLst>
      <p:ext uri="{BB962C8B-B14F-4D97-AF65-F5344CB8AC3E}">
        <p14:creationId xmlns:p14="http://schemas.microsoft.com/office/powerpoint/2010/main" val="23343959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Identification Requirements:</a:t>
            </a:r>
          </a:p>
        </p:txBody>
      </p:sp>
      <p:sp>
        <p:nvSpPr>
          <p:cNvPr id="26627" name="Content Placeholder 2"/>
          <p:cNvSpPr>
            <a:spLocks noGrp="1"/>
          </p:cNvSpPr>
          <p:nvPr>
            <p:ph sz="half" idx="1"/>
          </p:nvPr>
        </p:nvSpPr>
        <p:spPr/>
        <p:txBody>
          <a:bodyPr/>
          <a:lstStyle/>
          <a:p>
            <a:r>
              <a:rPr lang="en-US" dirty="0"/>
              <a:t>At the time of a bull’s first trich test, a MT trich tag or other approved official individual id tag must be applied.  </a:t>
            </a:r>
          </a:p>
        </p:txBody>
      </p:sp>
      <p:pic>
        <p:nvPicPr>
          <p:cNvPr id="4" name="Picture 3" descr="IMG_0056.JPG"/>
          <p:cNvPicPr>
            <a:picLocks noChangeAspect="1"/>
          </p:cNvPicPr>
          <p:nvPr/>
        </p:nvPicPr>
        <p:blipFill>
          <a:blip r:embed="rId3" cstate="print"/>
          <a:srcRect l="51270"/>
          <a:stretch>
            <a:fillRect/>
          </a:stretch>
        </p:blipFill>
        <p:spPr>
          <a:xfrm>
            <a:off x="6399329" y="2441604"/>
            <a:ext cx="1848380" cy="2844802"/>
          </a:xfrm>
          <a:prstGeom prst="rect">
            <a:avLst/>
          </a:prstGeom>
          <a:ln>
            <a:noFill/>
          </a:ln>
          <a:effectLst>
            <a:outerShdw blurRad="190500" algn="tl" rotWithShape="0">
              <a:srgbClr val="000000">
                <a:alpha val="70000"/>
              </a:srgbClr>
            </a:outerShdw>
          </a:effectLst>
        </p:spPr>
      </p:pic>
      <p:pic>
        <p:nvPicPr>
          <p:cNvPr id="23557" name="Picture 5"/>
          <p:cNvPicPr>
            <a:picLocks noChangeAspect="1" noChangeArrowheads="1"/>
          </p:cNvPicPr>
          <p:nvPr/>
        </p:nvPicPr>
        <p:blipFill>
          <a:blip r:embed="rId4" cstate="print"/>
          <a:srcRect/>
          <a:stretch>
            <a:fillRect/>
          </a:stretch>
        </p:blipFill>
        <p:spPr bwMode="auto">
          <a:xfrm rot="5400000">
            <a:off x="3910128" y="2806632"/>
            <a:ext cx="2844801" cy="21336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000536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Montana Johne’s Control Program</a:t>
            </a:r>
          </a:p>
        </p:txBody>
      </p:sp>
    </p:spTree>
    <p:extLst>
      <p:ext uri="{BB962C8B-B14F-4D97-AF65-F5344CB8AC3E}">
        <p14:creationId xmlns:p14="http://schemas.microsoft.com/office/powerpoint/2010/main" val="4114772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627B-AB38-4A67-9740-955FE4EE7846}"/>
              </a:ext>
            </a:extLst>
          </p:cNvPr>
          <p:cNvSpPr>
            <a:spLocks noGrp="1"/>
          </p:cNvSpPr>
          <p:nvPr>
            <p:ph type="title"/>
          </p:nvPr>
        </p:nvSpPr>
        <p:spPr/>
        <p:txBody>
          <a:bodyPr/>
          <a:lstStyle/>
          <a:p>
            <a:r>
              <a:rPr lang="en-US" dirty="0"/>
              <a:t>Program Background and Goals</a:t>
            </a:r>
          </a:p>
        </p:txBody>
      </p:sp>
      <p:sp>
        <p:nvSpPr>
          <p:cNvPr id="3" name="Content Placeholder 2">
            <a:extLst>
              <a:ext uri="{FF2B5EF4-FFF2-40B4-BE49-F238E27FC236}">
                <a16:creationId xmlns:a16="http://schemas.microsoft.com/office/drawing/2014/main" id="{65C1EA42-8264-4F70-B7F5-D52931D65463}"/>
              </a:ext>
            </a:extLst>
          </p:cNvPr>
          <p:cNvSpPr>
            <a:spLocks noGrp="1"/>
          </p:cNvSpPr>
          <p:nvPr>
            <p:ph idx="1"/>
          </p:nvPr>
        </p:nvSpPr>
        <p:spPr/>
        <p:txBody>
          <a:bodyPr>
            <a:normAutofit fontScale="85000" lnSpcReduction="20000"/>
          </a:bodyPr>
          <a:lstStyle/>
          <a:p>
            <a:r>
              <a:rPr lang="en-US" sz="1900" dirty="0"/>
              <a:t>DOL has received inquiries from buyers of MT cattle for a “list of producers” who have tested for Johne’s Disease</a:t>
            </a:r>
          </a:p>
          <a:p>
            <a:pPr lvl="1"/>
            <a:r>
              <a:rPr lang="en-US" sz="1600" dirty="0"/>
              <a:t>Cases of MT seedstock producers selling Johne’s positive cattle</a:t>
            </a:r>
          </a:p>
          <a:p>
            <a:pPr marL="0" indent="0">
              <a:buNone/>
            </a:pPr>
            <a:endParaRPr lang="en-US" sz="1800" dirty="0"/>
          </a:p>
          <a:p>
            <a:r>
              <a:rPr lang="en-US" sz="1900" dirty="0"/>
              <a:t>DOL looking for participation from </a:t>
            </a:r>
            <a:r>
              <a:rPr lang="en-US" sz="1900" b="1" dirty="0"/>
              <a:t>seedstock</a:t>
            </a:r>
            <a:r>
              <a:rPr lang="en-US" sz="1900" dirty="0"/>
              <a:t>, commercial and dairy herds</a:t>
            </a:r>
          </a:p>
          <a:p>
            <a:pPr lvl="1"/>
            <a:r>
              <a:rPr lang="en-US" sz="1600" dirty="0"/>
              <a:t>Not focused on herds known to have had a positive animal in the past</a:t>
            </a:r>
          </a:p>
          <a:p>
            <a:endParaRPr lang="en-US" sz="1800" dirty="0"/>
          </a:p>
          <a:p>
            <a:r>
              <a:rPr lang="en-US" sz="1900" dirty="0"/>
              <a:t>Producers can advertise/market their participation</a:t>
            </a:r>
          </a:p>
          <a:p>
            <a:pPr marL="0" indent="0">
              <a:buNone/>
            </a:pPr>
            <a:endParaRPr lang="en-US" sz="1800" dirty="0"/>
          </a:p>
          <a:p>
            <a:r>
              <a:rPr lang="en-US" sz="1900" dirty="0"/>
              <a:t>Will require industry buy-in </a:t>
            </a:r>
          </a:p>
          <a:p>
            <a:pPr lvl="1"/>
            <a:r>
              <a:rPr lang="en-US" sz="1600" dirty="0"/>
              <a:t>“A positive, managed herd is lower risk than a herd with an unknown status”</a:t>
            </a:r>
          </a:p>
          <a:p>
            <a:endParaRPr lang="en-US" dirty="0"/>
          </a:p>
        </p:txBody>
      </p:sp>
    </p:spTree>
    <p:extLst>
      <p:ext uri="{BB962C8B-B14F-4D97-AF65-F5344CB8AC3E}">
        <p14:creationId xmlns:p14="http://schemas.microsoft.com/office/powerpoint/2010/main" val="1831997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ED4B-510B-4B9A-BC16-6F906B61B998}"/>
              </a:ext>
            </a:extLst>
          </p:cNvPr>
          <p:cNvSpPr>
            <a:spLocks noGrp="1"/>
          </p:cNvSpPr>
          <p:nvPr>
            <p:ph type="title"/>
          </p:nvPr>
        </p:nvSpPr>
        <p:spPr/>
        <p:txBody>
          <a:bodyPr/>
          <a:lstStyle/>
          <a:p>
            <a:r>
              <a:rPr lang="en-US" dirty="0"/>
              <a:t>Program Components</a:t>
            </a:r>
          </a:p>
        </p:txBody>
      </p:sp>
      <p:sp>
        <p:nvSpPr>
          <p:cNvPr id="3" name="Content Placeholder 2">
            <a:extLst>
              <a:ext uri="{FF2B5EF4-FFF2-40B4-BE49-F238E27FC236}">
                <a16:creationId xmlns:a16="http://schemas.microsoft.com/office/drawing/2014/main" id="{F1BCA34A-5FB5-45EE-A5F4-A0FBCA6F2097}"/>
              </a:ext>
            </a:extLst>
          </p:cNvPr>
          <p:cNvSpPr>
            <a:spLocks noGrp="1"/>
          </p:cNvSpPr>
          <p:nvPr>
            <p:ph idx="1"/>
          </p:nvPr>
        </p:nvSpPr>
        <p:spPr/>
        <p:txBody>
          <a:bodyPr>
            <a:normAutofit/>
          </a:bodyPr>
          <a:lstStyle/>
          <a:p>
            <a:pPr marL="342900" indent="-342900">
              <a:buFont typeface="+mj-lt"/>
              <a:buAutoNum type="arabicPeriod"/>
            </a:pPr>
            <a:r>
              <a:rPr lang="en-US" sz="2400" dirty="0"/>
              <a:t>Education</a:t>
            </a:r>
          </a:p>
          <a:p>
            <a:pPr marL="342900" indent="-342900">
              <a:buFont typeface="+mj-lt"/>
              <a:buAutoNum type="arabicPeriod"/>
            </a:pPr>
            <a:r>
              <a:rPr lang="en-US" sz="2400" dirty="0"/>
              <a:t>Herd Management Plan</a:t>
            </a:r>
          </a:p>
          <a:p>
            <a:pPr marL="342900" indent="-342900">
              <a:buFont typeface="+mj-lt"/>
              <a:buAutoNum type="arabicPeriod"/>
            </a:pPr>
            <a:r>
              <a:rPr lang="en-US" sz="2400" dirty="0"/>
              <a:t>+/- testing</a:t>
            </a:r>
          </a:p>
        </p:txBody>
      </p:sp>
    </p:spTree>
    <p:extLst>
      <p:ext uri="{BB962C8B-B14F-4D97-AF65-F5344CB8AC3E}">
        <p14:creationId xmlns:p14="http://schemas.microsoft.com/office/powerpoint/2010/main" val="124220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linkClick r:id="rId3"/>
              </a:rPr>
              <a:t>32.3.140</a:t>
            </a:r>
            <a:r>
              <a:rPr lang="en-US" dirty="0"/>
              <a:t>    DUTIES</a:t>
            </a:r>
          </a:p>
        </p:txBody>
      </p:sp>
      <p:sp>
        <p:nvSpPr>
          <p:cNvPr id="3" name="Content Placeholder 2"/>
          <p:cNvSpPr>
            <a:spLocks noGrp="1"/>
          </p:cNvSpPr>
          <p:nvPr>
            <p:ph idx="1"/>
          </p:nvPr>
        </p:nvSpPr>
        <p:spPr/>
        <p:txBody>
          <a:bodyPr>
            <a:normAutofit fontScale="70000" lnSpcReduction="20000"/>
          </a:bodyPr>
          <a:lstStyle/>
          <a:p>
            <a:pPr marL="457200" indent="-457200">
              <a:buFont typeface="+mj-lt"/>
              <a:buAutoNum type="alphaLcParenR"/>
            </a:pPr>
            <a:r>
              <a:rPr lang="en-US" dirty="0"/>
              <a:t>Be aware of and follow all applicable regulations and instructions as outlined on the </a:t>
            </a:r>
            <a:r>
              <a:rPr lang="en-US" dirty="0">
                <a:hlinkClick r:id="rId4"/>
              </a:rPr>
              <a:t>Deputy State Veterinarians section of the department's website</a:t>
            </a:r>
            <a:r>
              <a:rPr lang="en-US" dirty="0"/>
              <a:t>; </a:t>
            </a:r>
          </a:p>
          <a:p>
            <a:pPr marL="457200" indent="-457200">
              <a:buFont typeface="+mj-lt"/>
              <a:buAutoNum type="alphaLcParenR"/>
            </a:pPr>
            <a:r>
              <a:rPr lang="en-US" dirty="0"/>
              <a:t>Be aware of and follow all applicable regulations and instructions as outlined in 9CFR;</a:t>
            </a:r>
          </a:p>
          <a:p>
            <a:pPr marL="457200" indent="-457200">
              <a:buFont typeface="+mj-lt"/>
              <a:buAutoNum type="alphaLcParenR"/>
            </a:pPr>
            <a:r>
              <a:rPr lang="en-US" dirty="0"/>
              <a:t>Quarantine in writing all animals exposed to a quarantinable disease upon suspicion of diagnosis in the absence of, or on the order of the state veterinarian. Immediate notification of quarantine must be made to the Montana State Veterinarian's office by phone, fax, or mail;</a:t>
            </a:r>
          </a:p>
          <a:p>
            <a:pPr marL="457200" indent="-457200">
              <a:buFont typeface="+mj-lt"/>
              <a:buAutoNum type="alphaLcParenR"/>
            </a:pPr>
            <a:r>
              <a:rPr lang="en-US" dirty="0"/>
              <a:t>Report immediately all cases of quarantinable diseases (ARM </a:t>
            </a:r>
            <a:r>
              <a:rPr lang="en-US" dirty="0">
                <a:hlinkClick r:id="rId5"/>
              </a:rPr>
              <a:t>32.3.104</a:t>
            </a:r>
            <a:r>
              <a:rPr lang="en-US" dirty="0"/>
              <a:t> and </a:t>
            </a:r>
            <a:r>
              <a:rPr lang="en-US" dirty="0">
                <a:hlinkClick r:id="rId6"/>
              </a:rPr>
              <a:t>32.3.105</a:t>
            </a:r>
            <a:r>
              <a:rPr lang="en-US" dirty="0"/>
              <a:t>) to the state veterinarian in Helena, by telephone or fax;</a:t>
            </a:r>
          </a:p>
          <a:p>
            <a:pPr marL="457200" indent="-457200">
              <a:buFont typeface="+mj-lt"/>
              <a:buAutoNum type="alphaLcParenR"/>
            </a:pPr>
            <a:r>
              <a:rPr lang="en-US" dirty="0"/>
              <a:t>Release quarantine upon the direction of the state veterinarian and ARM </a:t>
            </a:r>
            <a:r>
              <a:rPr lang="en-US" dirty="0">
                <a:hlinkClick r:id="rId7"/>
              </a:rPr>
              <a:t>32.3.106</a:t>
            </a:r>
            <a:r>
              <a:rPr lang="en-US" dirty="0"/>
              <a:t> through </a:t>
            </a:r>
            <a:r>
              <a:rPr lang="en-US" dirty="0">
                <a:hlinkClick r:id="rId8"/>
              </a:rPr>
              <a:t>32.3.108</a:t>
            </a:r>
            <a:r>
              <a:rPr lang="en-US" dirty="0"/>
              <a:t>;</a:t>
            </a:r>
          </a:p>
        </p:txBody>
      </p:sp>
    </p:spTree>
    <p:extLst>
      <p:ext uri="{BB962C8B-B14F-4D97-AF65-F5344CB8AC3E}">
        <p14:creationId xmlns:p14="http://schemas.microsoft.com/office/powerpoint/2010/main" val="806135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8521-88A2-4065-9D50-4627FF6A2D17}"/>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BE9F847F-FE97-434E-8497-637B66D82682}"/>
              </a:ext>
            </a:extLst>
          </p:cNvPr>
          <p:cNvSpPr>
            <a:spLocks noGrp="1"/>
          </p:cNvSpPr>
          <p:nvPr>
            <p:ph idx="1"/>
          </p:nvPr>
        </p:nvSpPr>
        <p:spPr/>
        <p:txBody>
          <a:bodyPr>
            <a:normAutofit/>
          </a:bodyPr>
          <a:lstStyle/>
          <a:p>
            <a:r>
              <a:rPr lang="en-US" sz="2000" dirty="0"/>
              <a:t>Herd veterinarian will educate the producer, using information provided by DOL</a:t>
            </a:r>
          </a:p>
          <a:p>
            <a:pPr lvl="1"/>
            <a:r>
              <a:rPr lang="en-US" sz="1600" dirty="0"/>
              <a:t>Basic disease information </a:t>
            </a:r>
          </a:p>
          <a:p>
            <a:pPr lvl="1"/>
            <a:r>
              <a:rPr lang="en-US" sz="1600" dirty="0"/>
              <a:t>Management strategies</a:t>
            </a:r>
          </a:p>
          <a:p>
            <a:pPr lvl="1"/>
            <a:r>
              <a:rPr lang="en-US" sz="1600" dirty="0"/>
              <a:t>Testing options</a:t>
            </a:r>
          </a:p>
          <a:p>
            <a:pPr lvl="1"/>
            <a:r>
              <a:rPr lang="en-US" sz="1600" dirty="0"/>
              <a:t>Different ways to participate in the program </a:t>
            </a:r>
          </a:p>
          <a:p>
            <a:pPr marL="457200" lvl="1" indent="0">
              <a:buNone/>
            </a:pPr>
            <a:endParaRPr lang="en-US" sz="1600" dirty="0"/>
          </a:p>
        </p:txBody>
      </p:sp>
    </p:spTree>
    <p:extLst>
      <p:ext uri="{BB962C8B-B14F-4D97-AF65-F5344CB8AC3E}">
        <p14:creationId xmlns:p14="http://schemas.microsoft.com/office/powerpoint/2010/main" val="37936505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0B51-C402-4BEF-8E7E-72E29D21869D}"/>
              </a:ext>
            </a:extLst>
          </p:cNvPr>
          <p:cNvSpPr>
            <a:spLocks noGrp="1"/>
          </p:cNvSpPr>
          <p:nvPr>
            <p:ph type="title"/>
          </p:nvPr>
        </p:nvSpPr>
        <p:spPr/>
        <p:txBody>
          <a:bodyPr>
            <a:normAutofit fontScale="90000"/>
          </a:bodyPr>
          <a:lstStyle/>
          <a:p>
            <a:r>
              <a:rPr lang="en-US" dirty="0"/>
              <a:t>Herd Management Plan</a:t>
            </a:r>
            <a:br>
              <a:rPr lang="en-US" dirty="0"/>
            </a:br>
            <a:r>
              <a:rPr lang="en-US" dirty="0"/>
              <a:t>Classification Levels</a:t>
            </a:r>
          </a:p>
        </p:txBody>
      </p:sp>
      <p:graphicFrame>
        <p:nvGraphicFramePr>
          <p:cNvPr id="7" name="Diagram 6">
            <a:extLst>
              <a:ext uri="{FF2B5EF4-FFF2-40B4-BE49-F238E27FC236}">
                <a16:creationId xmlns:a16="http://schemas.microsoft.com/office/drawing/2014/main" id="{4D299DFB-BA73-40FA-AD93-F89587C01C36}"/>
              </a:ext>
            </a:extLst>
          </p:cNvPr>
          <p:cNvGraphicFramePr/>
          <p:nvPr>
            <p:extLst>
              <p:ext uri="{D42A27DB-BD31-4B8C-83A1-F6EECF244321}">
                <p14:modId xmlns:p14="http://schemas.microsoft.com/office/powerpoint/2010/main" val="2310662748"/>
              </p:ext>
            </p:extLst>
          </p:nvPr>
        </p:nvGraphicFramePr>
        <p:xfrm>
          <a:off x="2133600" y="2667000"/>
          <a:ext cx="5486400" cy="2723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99787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2172-1925-4A74-95C1-0F97EB796137}"/>
              </a:ext>
            </a:extLst>
          </p:cNvPr>
          <p:cNvSpPr>
            <a:spLocks noGrp="1"/>
          </p:cNvSpPr>
          <p:nvPr>
            <p:ph type="title"/>
          </p:nvPr>
        </p:nvSpPr>
        <p:spPr/>
        <p:txBody>
          <a:bodyPr/>
          <a:lstStyle/>
          <a:p>
            <a:r>
              <a:rPr lang="en-US" dirty="0"/>
              <a:t>0-Unmanaged Risk</a:t>
            </a:r>
          </a:p>
        </p:txBody>
      </p:sp>
      <p:sp>
        <p:nvSpPr>
          <p:cNvPr id="3" name="Content Placeholder 2">
            <a:extLst>
              <a:ext uri="{FF2B5EF4-FFF2-40B4-BE49-F238E27FC236}">
                <a16:creationId xmlns:a16="http://schemas.microsoft.com/office/drawing/2014/main" id="{74FF8F95-DAB1-4D1C-9F2E-50FEC8DB01A4}"/>
              </a:ext>
            </a:extLst>
          </p:cNvPr>
          <p:cNvSpPr>
            <a:spLocks noGrp="1"/>
          </p:cNvSpPr>
          <p:nvPr>
            <p:ph idx="1"/>
          </p:nvPr>
        </p:nvSpPr>
        <p:spPr/>
        <p:txBody>
          <a:bodyPr/>
          <a:lstStyle/>
          <a:p>
            <a:r>
              <a:rPr lang="en-US" sz="1950" b="1" dirty="0"/>
              <a:t>No actions taken</a:t>
            </a:r>
            <a:r>
              <a:rPr lang="en-US" sz="1950" dirty="0"/>
              <a:t> towards management of Johne’s risk or spread</a:t>
            </a:r>
          </a:p>
          <a:p>
            <a:r>
              <a:rPr lang="en-US" sz="1950" dirty="0"/>
              <a:t>No herd management plan in place</a:t>
            </a:r>
          </a:p>
          <a:p>
            <a:endParaRPr lang="en-US" dirty="0"/>
          </a:p>
        </p:txBody>
      </p:sp>
      <p:graphicFrame>
        <p:nvGraphicFramePr>
          <p:cNvPr id="4" name="Diagram 3">
            <a:extLst>
              <a:ext uri="{FF2B5EF4-FFF2-40B4-BE49-F238E27FC236}">
                <a16:creationId xmlns:a16="http://schemas.microsoft.com/office/drawing/2014/main" id="{10D16535-DDF0-41EE-8E10-5F744C423D11}"/>
              </a:ext>
            </a:extLst>
          </p:cNvPr>
          <p:cNvGraphicFramePr/>
          <p:nvPr>
            <p:extLst>
              <p:ext uri="{D42A27DB-BD31-4B8C-83A1-F6EECF244321}">
                <p14:modId xmlns:p14="http://schemas.microsoft.com/office/powerpoint/2010/main" val="3358648226"/>
              </p:ext>
            </p:extLst>
          </p:nvPr>
        </p:nvGraphicFramePr>
        <p:xfrm>
          <a:off x="5392310" y="3429000"/>
          <a:ext cx="2537903" cy="113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2223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2172-1925-4A74-95C1-0F97EB796137}"/>
              </a:ext>
            </a:extLst>
          </p:cNvPr>
          <p:cNvSpPr>
            <a:spLocks noGrp="1"/>
          </p:cNvSpPr>
          <p:nvPr>
            <p:ph type="title"/>
          </p:nvPr>
        </p:nvSpPr>
        <p:spPr/>
        <p:txBody>
          <a:bodyPr/>
          <a:lstStyle/>
          <a:p>
            <a:r>
              <a:rPr lang="en-US" dirty="0"/>
              <a:t>1-Evaluated Risk</a:t>
            </a:r>
          </a:p>
        </p:txBody>
      </p:sp>
      <p:sp>
        <p:nvSpPr>
          <p:cNvPr id="3" name="Content Placeholder 2">
            <a:extLst>
              <a:ext uri="{FF2B5EF4-FFF2-40B4-BE49-F238E27FC236}">
                <a16:creationId xmlns:a16="http://schemas.microsoft.com/office/drawing/2014/main" id="{74FF8F95-DAB1-4D1C-9F2E-50FEC8DB01A4}"/>
              </a:ext>
            </a:extLst>
          </p:cNvPr>
          <p:cNvSpPr>
            <a:spLocks noGrp="1"/>
          </p:cNvSpPr>
          <p:nvPr>
            <p:ph idx="1"/>
          </p:nvPr>
        </p:nvSpPr>
        <p:spPr/>
        <p:txBody>
          <a:bodyPr>
            <a:normAutofit/>
          </a:bodyPr>
          <a:lstStyle/>
          <a:p>
            <a:r>
              <a:rPr lang="en-US" sz="1800" dirty="0"/>
              <a:t>Herd management plan completed</a:t>
            </a:r>
          </a:p>
          <a:p>
            <a:r>
              <a:rPr lang="en-US" sz="1800" dirty="0"/>
              <a:t>Clinical +/- test positive cases removed or separated from high-risk group cattle</a:t>
            </a:r>
            <a:endParaRPr lang="en-US" sz="1800" b="1" dirty="0"/>
          </a:p>
          <a:p>
            <a:r>
              <a:rPr lang="en-US" sz="1800" b="1" dirty="0"/>
              <a:t>+/- testing on high-risk group cattle</a:t>
            </a:r>
          </a:p>
          <a:p>
            <a:pPr lvl="1"/>
            <a:r>
              <a:rPr lang="en-US" sz="1650" dirty="0"/>
              <a:t>Animals showing clinical signs</a:t>
            </a:r>
          </a:p>
          <a:p>
            <a:pPr lvl="1"/>
            <a:r>
              <a:rPr lang="en-US" sz="1650" dirty="0"/>
              <a:t>Offspring of positive dams</a:t>
            </a:r>
          </a:p>
        </p:txBody>
      </p:sp>
      <p:graphicFrame>
        <p:nvGraphicFramePr>
          <p:cNvPr id="4" name="Diagram 3">
            <a:extLst>
              <a:ext uri="{FF2B5EF4-FFF2-40B4-BE49-F238E27FC236}">
                <a16:creationId xmlns:a16="http://schemas.microsoft.com/office/drawing/2014/main" id="{10D16535-DDF0-41EE-8E10-5F744C423D11}"/>
              </a:ext>
            </a:extLst>
          </p:cNvPr>
          <p:cNvGraphicFramePr/>
          <p:nvPr>
            <p:extLst>
              <p:ext uri="{D42A27DB-BD31-4B8C-83A1-F6EECF244321}">
                <p14:modId xmlns:p14="http://schemas.microsoft.com/office/powerpoint/2010/main" val="1494409479"/>
              </p:ext>
            </p:extLst>
          </p:nvPr>
        </p:nvGraphicFramePr>
        <p:xfrm>
          <a:off x="5562600" y="4212633"/>
          <a:ext cx="2537903" cy="113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5364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2172-1925-4A74-95C1-0F97EB796137}"/>
              </a:ext>
            </a:extLst>
          </p:cNvPr>
          <p:cNvSpPr>
            <a:spLocks noGrp="1"/>
          </p:cNvSpPr>
          <p:nvPr>
            <p:ph type="title"/>
          </p:nvPr>
        </p:nvSpPr>
        <p:spPr/>
        <p:txBody>
          <a:bodyPr/>
          <a:lstStyle/>
          <a:p>
            <a:r>
              <a:rPr lang="en-US" dirty="0"/>
              <a:t>2-Managed Risk</a:t>
            </a:r>
          </a:p>
        </p:txBody>
      </p:sp>
      <p:sp>
        <p:nvSpPr>
          <p:cNvPr id="3" name="Content Placeholder 2">
            <a:extLst>
              <a:ext uri="{FF2B5EF4-FFF2-40B4-BE49-F238E27FC236}">
                <a16:creationId xmlns:a16="http://schemas.microsoft.com/office/drawing/2014/main" id="{74FF8F95-DAB1-4D1C-9F2E-50FEC8DB01A4}"/>
              </a:ext>
            </a:extLst>
          </p:cNvPr>
          <p:cNvSpPr>
            <a:spLocks noGrp="1"/>
          </p:cNvSpPr>
          <p:nvPr>
            <p:ph idx="1"/>
          </p:nvPr>
        </p:nvSpPr>
        <p:spPr/>
        <p:txBody>
          <a:bodyPr/>
          <a:lstStyle/>
          <a:p>
            <a:r>
              <a:rPr lang="en-US" sz="1800" dirty="0"/>
              <a:t>Completed all requirements of Level 1 including:</a:t>
            </a:r>
          </a:p>
          <a:p>
            <a:pPr lvl="1"/>
            <a:r>
              <a:rPr lang="en-US" sz="1650" dirty="0"/>
              <a:t>Herd Management Plan </a:t>
            </a:r>
            <a:endParaRPr lang="en-US" sz="1800" b="1" dirty="0"/>
          </a:p>
          <a:p>
            <a:r>
              <a:rPr lang="en-US" sz="1800" b="1" dirty="0"/>
              <a:t>Testing completed on all cattle &gt; 2 years of age</a:t>
            </a:r>
          </a:p>
          <a:p>
            <a:r>
              <a:rPr lang="en-US" sz="1800" b="1" dirty="0"/>
              <a:t>Clinical and positive test cases removed</a:t>
            </a:r>
          </a:p>
          <a:p>
            <a:endParaRPr lang="en-US" dirty="0"/>
          </a:p>
        </p:txBody>
      </p:sp>
      <p:graphicFrame>
        <p:nvGraphicFramePr>
          <p:cNvPr id="4" name="Diagram 3">
            <a:extLst>
              <a:ext uri="{FF2B5EF4-FFF2-40B4-BE49-F238E27FC236}">
                <a16:creationId xmlns:a16="http://schemas.microsoft.com/office/drawing/2014/main" id="{10D16535-DDF0-41EE-8E10-5F744C423D11}"/>
              </a:ext>
            </a:extLst>
          </p:cNvPr>
          <p:cNvGraphicFramePr/>
          <p:nvPr>
            <p:extLst>
              <p:ext uri="{D42A27DB-BD31-4B8C-83A1-F6EECF244321}">
                <p14:modId xmlns:p14="http://schemas.microsoft.com/office/powerpoint/2010/main" val="1745950413"/>
              </p:ext>
            </p:extLst>
          </p:nvPr>
        </p:nvGraphicFramePr>
        <p:xfrm>
          <a:off x="5791200" y="4638797"/>
          <a:ext cx="2537903" cy="113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2514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2172-1925-4A74-95C1-0F97EB796137}"/>
              </a:ext>
            </a:extLst>
          </p:cNvPr>
          <p:cNvSpPr>
            <a:spLocks noGrp="1"/>
          </p:cNvSpPr>
          <p:nvPr>
            <p:ph type="title"/>
          </p:nvPr>
        </p:nvSpPr>
        <p:spPr/>
        <p:txBody>
          <a:bodyPr/>
          <a:lstStyle/>
          <a:p>
            <a:r>
              <a:rPr lang="en-US" dirty="0"/>
              <a:t>3-Assurance</a:t>
            </a:r>
          </a:p>
        </p:txBody>
      </p:sp>
      <p:sp>
        <p:nvSpPr>
          <p:cNvPr id="3" name="Content Placeholder 2">
            <a:extLst>
              <a:ext uri="{FF2B5EF4-FFF2-40B4-BE49-F238E27FC236}">
                <a16:creationId xmlns:a16="http://schemas.microsoft.com/office/drawing/2014/main" id="{74FF8F95-DAB1-4D1C-9F2E-50FEC8DB01A4}"/>
              </a:ext>
            </a:extLst>
          </p:cNvPr>
          <p:cNvSpPr>
            <a:spLocks noGrp="1"/>
          </p:cNvSpPr>
          <p:nvPr>
            <p:ph idx="1"/>
          </p:nvPr>
        </p:nvSpPr>
        <p:spPr/>
        <p:txBody>
          <a:bodyPr/>
          <a:lstStyle/>
          <a:p>
            <a:r>
              <a:rPr lang="en-US" sz="1800" dirty="0"/>
              <a:t>Completed all requirements of Level 2 including:</a:t>
            </a:r>
          </a:p>
          <a:p>
            <a:pPr lvl="1"/>
            <a:r>
              <a:rPr lang="en-US" sz="1650" dirty="0"/>
              <a:t>Herd management Plan </a:t>
            </a:r>
          </a:p>
          <a:p>
            <a:pPr lvl="1"/>
            <a:r>
              <a:rPr lang="en-US" sz="1650" dirty="0"/>
              <a:t>Annual testing on all cattle &gt;2 yrs. of age</a:t>
            </a:r>
          </a:p>
          <a:p>
            <a:pPr lvl="1"/>
            <a:r>
              <a:rPr lang="en-US" sz="1650" dirty="0"/>
              <a:t>Clinical and positive cases removed</a:t>
            </a:r>
            <a:endParaRPr lang="en-US" sz="1800" b="1" u="sng" dirty="0"/>
          </a:p>
          <a:p>
            <a:r>
              <a:rPr lang="en-US" sz="1800" b="1" u="sng" dirty="0"/>
              <a:t>Two years </a:t>
            </a:r>
            <a:r>
              <a:rPr lang="en-US" sz="1800" dirty="0"/>
              <a:t>since clinical or positive test case</a:t>
            </a:r>
          </a:p>
          <a:p>
            <a:endParaRPr lang="en-US" dirty="0"/>
          </a:p>
        </p:txBody>
      </p:sp>
      <p:graphicFrame>
        <p:nvGraphicFramePr>
          <p:cNvPr id="4" name="Diagram 3">
            <a:extLst>
              <a:ext uri="{FF2B5EF4-FFF2-40B4-BE49-F238E27FC236}">
                <a16:creationId xmlns:a16="http://schemas.microsoft.com/office/drawing/2014/main" id="{10D16535-DDF0-41EE-8E10-5F744C423D11}"/>
              </a:ext>
            </a:extLst>
          </p:cNvPr>
          <p:cNvGraphicFramePr/>
          <p:nvPr>
            <p:extLst>
              <p:ext uri="{D42A27DB-BD31-4B8C-83A1-F6EECF244321}">
                <p14:modId xmlns:p14="http://schemas.microsoft.com/office/powerpoint/2010/main" val="3782045158"/>
              </p:ext>
            </p:extLst>
          </p:nvPr>
        </p:nvGraphicFramePr>
        <p:xfrm>
          <a:off x="5791200" y="4495800"/>
          <a:ext cx="2537903" cy="113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3458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2172-1925-4A74-95C1-0F97EB796137}"/>
              </a:ext>
            </a:extLst>
          </p:cNvPr>
          <p:cNvSpPr>
            <a:spLocks noGrp="1"/>
          </p:cNvSpPr>
          <p:nvPr>
            <p:ph type="title"/>
          </p:nvPr>
        </p:nvSpPr>
        <p:spPr/>
        <p:txBody>
          <a:bodyPr/>
          <a:lstStyle/>
          <a:p>
            <a:r>
              <a:rPr lang="en-US" dirty="0"/>
              <a:t>4-High Assurance</a:t>
            </a:r>
          </a:p>
        </p:txBody>
      </p:sp>
      <p:sp>
        <p:nvSpPr>
          <p:cNvPr id="3" name="Content Placeholder 2">
            <a:extLst>
              <a:ext uri="{FF2B5EF4-FFF2-40B4-BE49-F238E27FC236}">
                <a16:creationId xmlns:a16="http://schemas.microsoft.com/office/drawing/2014/main" id="{74FF8F95-DAB1-4D1C-9F2E-50FEC8DB01A4}"/>
              </a:ext>
            </a:extLst>
          </p:cNvPr>
          <p:cNvSpPr>
            <a:spLocks noGrp="1"/>
          </p:cNvSpPr>
          <p:nvPr>
            <p:ph idx="1"/>
          </p:nvPr>
        </p:nvSpPr>
        <p:spPr/>
        <p:txBody>
          <a:bodyPr/>
          <a:lstStyle/>
          <a:p>
            <a:r>
              <a:rPr lang="en-US" sz="1800" dirty="0"/>
              <a:t>Completed all requirements of Level 3 including:</a:t>
            </a:r>
          </a:p>
          <a:p>
            <a:pPr lvl="1"/>
            <a:r>
              <a:rPr lang="en-US" sz="1650" dirty="0"/>
              <a:t>Herd management Plan</a:t>
            </a:r>
          </a:p>
          <a:p>
            <a:pPr lvl="1"/>
            <a:r>
              <a:rPr lang="en-US" sz="1650" dirty="0"/>
              <a:t>Annual testing on all cattle &gt;2 yrs. of age</a:t>
            </a:r>
          </a:p>
          <a:p>
            <a:pPr lvl="1"/>
            <a:r>
              <a:rPr lang="en-US" sz="1650" dirty="0"/>
              <a:t>Clinical and positive cases removed</a:t>
            </a:r>
            <a:endParaRPr lang="en-US" sz="1800" b="1" u="sng" dirty="0"/>
          </a:p>
          <a:p>
            <a:r>
              <a:rPr lang="en-US" sz="1800" b="1" u="sng" dirty="0"/>
              <a:t>Five years</a:t>
            </a:r>
            <a:r>
              <a:rPr lang="en-US" sz="1800" dirty="0"/>
              <a:t> since clinical or positive test case</a:t>
            </a:r>
          </a:p>
          <a:p>
            <a:endParaRPr lang="en-US" dirty="0"/>
          </a:p>
        </p:txBody>
      </p:sp>
      <p:graphicFrame>
        <p:nvGraphicFramePr>
          <p:cNvPr id="4" name="Diagram 3">
            <a:extLst>
              <a:ext uri="{FF2B5EF4-FFF2-40B4-BE49-F238E27FC236}">
                <a16:creationId xmlns:a16="http://schemas.microsoft.com/office/drawing/2014/main" id="{10D16535-DDF0-41EE-8E10-5F744C423D11}"/>
              </a:ext>
            </a:extLst>
          </p:cNvPr>
          <p:cNvGraphicFramePr/>
          <p:nvPr>
            <p:extLst>
              <p:ext uri="{D42A27DB-BD31-4B8C-83A1-F6EECF244321}">
                <p14:modId xmlns:p14="http://schemas.microsoft.com/office/powerpoint/2010/main" val="3054397755"/>
              </p:ext>
            </p:extLst>
          </p:nvPr>
        </p:nvGraphicFramePr>
        <p:xfrm>
          <a:off x="5867400" y="4576714"/>
          <a:ext cx="2537903" cy="1139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39847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F0A2-2A99-4116-BB77-358A1E4B151D}"/>
              </a:ext>
            </a:extLst>
          </p:cNvPr>
          <p:cNvSpPr>
            <a:spLocks noGrp="1"/>
          </p:cNvSpPr>
          <p:nvPr>
            <p:ph type="title"/>
          </p:nvPr>
        </p:nvSpPr>
        <p:spPr>
          <a:xfrm>
            <a:off x="640538" y="1143000"/>
            <a:ext cx="8198662" cy="1043072"/>
          </a:xfrm>
        </p:spPr>
        <p:txBody>
          <a:bodyPr/>
          <a:lstStyle/>
          <a:p>
            <a:r>
              <a:rPr lang="en-US" dirty="0"/>
              <a:t>Testing</a:t>
            </a:r>
          </a:p>
        </p:txBody>
      </p:sp>
      <p:sp>
        <p:nvSpPr>
          <p:cNvPr id="3" name="Content Placeholder 2">
            <a:extLst>
              <a:ext uri="{FF2B5EF4-FFF2-40B4-BE49-F238E27FC236}">
                <a16:creationId xmlns:a16="http://schemas.microsoft.com/office/drawing/2014/main" id="{05BDD48B-45E7-47F8-B149-A110C31F1FB5}"/>
              </a:ext>
            </a:extLst>
          </p:cNvPr>
          <p:cNvSpPr>
            <a:spLocks noGrp="1"/>
          </p:cNvSpPr>
          <p:nvPr>
            <p:ph idx="1"/>
          </p:nvPr>
        </p:nvSpPr>
        <p:spPr>
          <a:xfrm>
            <a:off x="698093" y="5150335"/>
            <a:ext cx="7747813" cy="1168951"/>
          </a:xfrm>
        </p:spPr>
        <p:txBody>
          <a:bodyPr>
            <a:normAutofit/>
          </a:bodyPr>
          <a:lstStyle/>
          <a:p>
            <a:pPr marL="0" indent="0">
              <a:buNone/>
            </a:pPr>
            <a:endParaRPr lang="en-US" sz="1600" dirty="0"/>
          </a:p>
          <a:p>
            <a:pPr marL="0" indent="0">
              <a:buNone/>
            </a:pPr>
            <a:r>
              <a:rPr lang="en-US" sz="1600" dirty="0"/>
              <a:t>Please note, all samples must be collected by or under the supervision of an accredited veterinarian, an animal health official, or authorized testing agent (employee of the DOL)</a:t>
            </a:r>
          </a:p>
        </p:txBody>
      </p:sp>
      <p:pic>
        <p:nvPicPr>
          <p:cNvPr id="4" name="Picture 3">
            <a:extLst>
              <a:ext uri="{FF2B5EF4-FFF2-40B4-BE49-F238E27FC236}">
                <a16:creationId xmlns:a16="http://schemas.microsoft.com/office/drawing/2014/main" id="{63FDEE41-A00A-4E81-9E2E-982E7661DF5C}"/>
              </a:ext>
            </a:extLst>
          </p:cNvPr>
          <p:cNvPicPr>
            <a:picLocks noChangeAspect="1"/>
          </p:cNvPicPr>
          <p:nvPr/>
        </p:nvPicPr>
        <p:blipFill>
          <a:blip r:embed="rId2"/>
          <a:stretch>
            <a:fillRect/>
          </a:stretch>
        </p:blipFill>
        <p:spPr>
          <a:xfrm>
            <a:off x="1618910" y="2459040"/>
            <a:ext cx="6241917" cy="2691295"/>
          </a:xfrm>
          <a:prstGeom prst="rect">
            <a:avLst/>
          </a:prstGeom>
        </p:spPr>
      </p:pic>
    </p:spTree>
    <p:extLst>
      <p:ext uri="{BB962C8B-B14F-4D97-AF65-F5344CB8AC3E}">
        <p14:creationId xmlns:p14="http://schemas.microsoft.com/office/powerpoint/2010/main" val="1829843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F1FE-B91B-45AB-862C-BC332A9BF1AD}"/>
              </a:ext>
            </a:extLst>
          </p:cNvPr>
          <p:cNvSpPr>
            <a:spLocks noGrp="1"/>
          </p:cNvSpPr>
          <p:nvPr>
            <p:ph type="title"/>
          </p:nvPr>
        </p:nvSpPr>
        <p:spPr/>
        <p:txBody>
          <a:bodyPr/>
          <a:lstStyle/>
          <a:p>
            <a:r>
              <a:rPr lang="en-US" dirty="0"/>
              <a:t>Additional Information</a:t>
            </a:r>
          </a:p>
        </p:txBody>
      </p:sp>
      <p:sp>
        <p:nvSpPr>
          <p:cNvPr id="3" name="Content Placeholder 2">
            <a:extLst>
              <a:ext uri="{FF2B5EF4-FFF2-40B4-BE49-F238E27FC236}">
                <a16:creationId xmlns:a16="http://schemas.microsoft.com/office/drawing/2014/main" id="{2B10A3D9-4A00-4F58-912B-50E1370F3BD3}"/>
              </a:ext>
            </a:extLst>
          </p:cNvPr>
          <p:cNvSpPr>
            <a:spLocks noGrp="1"/>
          </p:cNvSpPr>
          <p:nvPr>
            <p:ph idx="1"/>
          </p:nvPr>
        </p:nvSpPr>
        <p:spPr/>
        <p:txBody>
          <a:bodyPr>
            <a:normAutofit/>
          </a:bodyPr>
          <a:lstStyle/>
          <a:p>
            <a:r>
              <a:rPr lang="en-US" sz="1800" dirty="0"/>
              <a:t>Purchasing a classified herd</a:t>
            </a:r>
          </a:p>
          <a:p>
            <a:r>
              <a:rPr lang="en-US" sz="1800" dirty="0"/>
              <a:t>Appealing the status of a test-positive animal</a:t>
            </a:r>
          </a:p>
          <a:p>
            <a:r>
              <a:rPr lang="en-US" sz="1800" dirty="0"/>
              <a:t>Use of embryo transfer</a:t>
            </a:r>
          </a:p>
          <a:p>
            <a:r>
              <a:rPr lang="en-US" sz="1800" dirty="0"/>
              <a:t>Herd additions</a:t>
            </a:r>
          </a:p>
          <a:p>
            <a:r>
              <a:rPr lang="en-US" sz="1800" dirty="0"/>
              <a:t>Herd additions from other states </a:t>
            </a:r>
          </a:p>
        </p:txBody>
      </p:sp>
    </p:spTree>
    <p:extLst>
      <p:ext uri="{BB962C8B-B14F-4D97-AF65-F5344CB8AC3E}">
        <p14:creationId xmlns:p14="http://schemas.microsoft.com/office/powerpoint/2010/main" val="27784313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E677-9348-417A-8185-4F1699CABBF9}"/>
              </a:ext>
            </a:extLst>
          </p:cNvPr>
          <p:cNvSpPr>
            <a:spLocks noGrp="1"/>
          </p:cNvSpPr>
          <p:nvPr>
            <p:ph type="title"/>
          </p:nvPr>
        </p:nvSpPr>
        <p:spPr/>
        <p:txBody>
          <a:bodyPr/>
          <a:lstStyle/>
          <a:p>
            <a:r>
              <a:rPr lang="en-US" dirty="0"/>
              <a:t>Renewal </a:t>
            </a:r>
          </a:p>
        </p:txBody>
      </p:sp>
      <p:sp>
        <p:nvSpPr>
          <p:cNvPr id="3" name="Content Placeholder 2">
            <a:extLst>
              <a:ext uri="{FF2B5EF4-FFF2-40B4-BE49-F238E27FC236}">
                <a16:creationId xmlns:a16="http://schemas.microsoft.com/office/drawing/2014/main" id="{A5F187BA-3CA6-4BCE-81F1-08485F33C83D}"/>
              </a:ext>
            </a:extLst>
          </p:cNvPr>
          <p:cNvSpPr>
            <a:spLocks noGrp="1"/>
          </p:cNvSpPr>
          <p:nvPr>
            <p:ph idx="1"/>
          </p:nvPr>
        </p:nvSpPr>
        <p:spPr/>
        <p:txBody>
          <a:bodyPr>
            <a:normAutofit/>
          </a:bodyPr>
          <a:lstStyle/>
          <a:p>
            <a:r>
              <a:rPr lang="en-US" sz="1800" dirty="0"/>
              <a:t>Owner and veterinarian must review and update the Herd Management Plan </a:t>
            </a:r>
            <a:r>
              <a:rPr lang="en-US" sz="1800" b="1" dirty="0"/>
              <a:t>annually </a:t>
            </a:r>
          </a:p>
          <a:p>
            <a:r>
              <a:rPr lang="en-US" sz="1800" dirty="0"/>
              <a:t>A copy of test results must also accompany the herd management plan</a:t>
            </a:r>
          </a:p>
        </p:txBody>
      </p:sp>
    </p:spTree>
    <p:extLst>
      <p:ext uri="{BB962C8B-B14F-4D97-AF65-F5344CB8AC3E}">
        <p14:creationId xmlns:p14="http://schemas.microsoft.com/office/powerpoint/2010/main" val="428746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linkClick r:id="rId3"/>
              </a:rPr>
              <a:t>32.3.140</a:t>
            </a:r>
            <a:r>
              <a:rPr lang="en-US" dirty="0"/>
              <a:t>    DUTIES (cont.)</a:t>
            </a:r>
          </a:p>
        </p:txBody>
      </p:sp>
      <p:sp>
        <p:nvSpPr>
          <p:cNvPr id="3" name="Content Placeholder 2"/>
          <p:cNvSpPr>
            <a:spLocks noGrp="1"/>
          </p:cNvSpPr>
          <p:nvPr>
            <p:ph idx="1"/>
          </p:nvPr>
        </p:nvSpPr>
        <p:spPr/>
        <p:txBody>
          <a:bodyPr>
            <a:normAutofit fontScale="77500" lnSpcReduction="20000"/>
          </a:bodyPr>
          <a:lstStyle/>
          <a:p>
            <a:pPr marL="457200" indent="-457200">
              <a:buFont typeface="+mj-lt"/>
              <a:buAutoNum type="alphaLcParenR" startAt="6"/>
            </a:pPr>
            <a:r>
              <a:rPr lang="en-US" dirty="0"/>
              <a:t>Be responsible for proper use of all official certificates, forms, records, reports, tags, or other official identification used in the work as a deputy state veterinarian and take proper precautions to prevent misuse thereof;</a:t>
            </a:r>
          </a:p>
          <a:p>
            <a:pPr marL="457200" indent="-457200">
              <a:buFont typeface="+mj-lt"/>
              <a:buAutoNum type="alphaLcParenR" startAt="6"/>
            </a:pPr>
            <a:r>
              <a:rPr lang="en-US" dirty="0"/>
              <a:t>Immediately report the loss, theft, deliberate or accidental misuse of any official document or materials as listed above in (1)(d), and must keep these materials in only his/her custody prior to official use;</a:t>
            </a:r>
          </a:p>
          <a:p>
            <a:pPr marL="457200" indent="-457200">
              <a:buFont typeface="+mj-lt"/>
              <a:buAutoNum type="alphaLcParenR" startAt="6"/>
            </a:pPr>
            <a:r>
              <a:rPr lang="en-US" dirty="0"/>
              <a:t>File a monthly form regarding other reportable diseases;</a:t>
            </a:r>
          </a:p>
          <a:p>
            <a:pPr marL="457200" indent="-457200">
              <a:buFont typeface="+mj-lt"/>
              <a:buAutoNum type="alphaLcParenR" startAt="6"/>
            </a:pPr>
            <a:r>
              <a:rPr lang="en-US" dirty="0"/>
              <a:t>Email weekly, all required inspection forms, test charts, certificates of veterinary inspection, and vaccination certificates made during the week.</a:t>
            </a:r>
          </a:p>
          <a:p>
            <a:endParaRPr lang="en-US" dirty="0"/>
          </a:p>
        </p:txBody>
      </p:sp>
    </p:spTree>
    <p:extLst>
      <p:ext uri="{BB962C8B-B14F-4D97-AF65-F5344CB8AC3E}">
        <p14:creationId xmlns:p14="http://schemas.microsoft.com/office/powerpoint/2010/main" val="31774444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D54E-3762-4DF4-A71C-53C0115A2085}"/>
              </a:ext>
            </a:extLst>
          </p:cNvPr>
          <p:cNvSpPr>
            <a:spLocks noGrp="1"/>
          </p:cNvSpPr>
          <p:nvPr>
            <p:ph type="title"/>
          </p:nvPr>
        </p:nvSpPr>
        <p:spPr/>
        <p:txBody>
          <a:bodyPr>
            <a:normAutofit/>
          </a:bodyPr>
          <a:lstStyle/>
          <a:p>
            <a:r>
              <a:rPr lang="en-US" sz="3600" dirty="0"/>
              <a:t>Reminder: Johne’s Regulations</a:t>
            </a:r>
          </a:p>
        </p:txBody>
      </p:sp>
      <p:sp>
        <p:nvSpPr>
          <p:cNvPr id="3" name="Content Placeholder 2">
            <a:extLst>
              <a:ext uri="{FF2B5EF4-FFF2-40B4-BE49-F238E27FC236}">
                <a16:creationId xmlns:a16="http://schemas.microsoft.com/office/drawing/2014/main" id="{57EC5CBF-0F78-4621-A488-015E531F9EF3}"/>
              </a:ext>
            </a:extLst>
          </p:cNvPr>
          <p:cNvSpPr>
            <a:spLocks noGrp="1"/>
          </p:cNvSpPr>
          <p:nvPr>
            <p:ph idx="1"/>
          </p:nvPr>
        </p:nvSpPr>
        <p:spPr/>
        <p:txBody>
          <a:bodyPr>
            <a:normAutofit fontScale="85000" lnSpcReduction="10000"/>
          </a:bodyPr>
          <a:lstStyle/>
          <a:p>
            <a:r>
              <a:rPr lang="en-US" sz="2000" dirty="0"/>
              <a:t>Johne’s is a reportable disease in Montana per Administrative Rule of Montana (ARM) 32.3.104</a:t>
            </a:r>
          </a:p>
          <a:p>
            <a:pPr lvl="1"/>
            <a:r>
              <a:rPr lang="en-US" sz="1800" dirty="0"/>
              <a:t>Johne’s positive animals are not subject to quarantine</a:t>
            </a:r>
          </a:p>
          <a:p>
            <a:endParaRPr lang="en-US" sz="2000" dirty="0"/>
          </a:p>
          <a:p>
            <a:r>
              <a:rPr lang="en-US" sz="2000" dirty="0"/>
              <a:t>There are federal restrictions on the movement of positive animals across state lines</a:t>
            </a:r>
          </a:p>
          <a:p>
            <a:pPr lvl="1"/>
            <a:r>
              <a:rPr lang="en-US" sz="1800" dirty="0"/>
              <a:t>Title 9, Code of Federal Regulations (9 CFR), part 71</a:t>
            </a:r>
          </a:p>
          <a:p>
            <a:pPr lvl="1"/>
            <a:r>
              <a:rPr lang="en-US" sz="1800" dirty="0"/>
              <a:t>Animals that are positive to an official Johne’s test may generally be moved interstate only to a recognized slaughtering establishment or to an approved livestock facility for sale to such an establishment</a:t>
            </a:r>
          </a:p>
          <a:p>
            <a:pPr lvl="1"/>
            <a:r>
              <a:rPr lang="en-US" sz="1800" dirty="0"/>
              <a:t>The animals must bear an official ear tag and be shipped with an owner-shipper statement</a:t>
            </a:r>
          </a:p>
        </p:txBody>
      </p:sp>
    </p:spTree>
    <p:extLst>
      <p:ext uri="{BB962C8B-B14F-4D97-AF65-F5344CB8AC3E}">
        <p14:creationId xmlns:p14="http://schemas.microsoft.com/office/powerpoint/2010/main" val="6868588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Miscellaneous</a:t>
            </a:r>
          </a:p>
        </p:txBody>
      </p:sp>
      <p:sp>
        <p:nvSpPr>
          <p:cNvPr id="7" name="Content Placeholder 6"/>
          <p:cNvSpPr>
            <a:spLocks noGrp="1"/>
          </p:cNvSpPr>
          <p:nvPr>
            <p:ph sz="half" idx="1"/>
          </p:nvPr>
        </p:nvSpPr>
        <p:spPr>
          <a:xfrm>
            <a:off x="1176866" y="2487168"/>
            <a:ext cx="4995334" cy="3447288"/>
          </a:xfrm>
        </p:spPr>
        <p:txBody>
          <a:bodyPr>
            <a:normAutofit/>
          </a:bodyPr>
          <a:lstStyle/>
          <a:p>
            <a:r>
              <a:rPr lang="en-US" sz="2000" dirty="0"/>
              <a:t>Biologics</a:t>
            </a:r>
          </a:p>
          <a:p>
            <a:pPr lvl="1"/>
            <a:r>
              <a:rPr lang="en-US" sz="1800" dirty="0"/>
              <a:t>Tuberculin</a:t>
            </a:r>
          </a:p>
          <a:p>
            <a:pPr lvl="1"/>
            <a:r>
              <a:rPr lang="en-US" sz="1800" dirty="0"/>
              <a:t>Anthrax</a:t>
            </a:r>
          </a:p>
          <a:p>
            <a:pPr lvl="1"/>
            <a:r>
              <a:rPr lang="en-US" sz="1800" dirty="0"/>
              <a:t>Autogenous vaccines</a:t>
            </a:r>
          </a:p>
          <a:p>
            <a:r>
              <a:rPr lang="en-US" sz="2000" dirty="0"/>
              <a:t>NPIP</a:t>
            </a:r>
          </a:p>
          <a:p>
            <a:pPr lvl="1"/>
            <a:r>
              <a:rPr lang="en-US" sz="1800" dirty="0"/>
              <a:t>Avian Influenza Surveillance</a:t>
            </a:r>
          </a:p>
          <a:p>
            <a:r>
              <a:rPr lang="en-US" sz="2000" dirty="0"/>
              <a:t>Form orders</a:t>
            </a:r>
          </a:p>
          <a:p>
            <a:endParaRPr lang="en-US" dirty="0"/>
          </a:p>
        </p:txBody>
      </p:sp>
    </p:spTree>
    <p:extLst>
      <p:ext uri="{BB962C8B-B14F-4D97-AF65-F5344CB8AC3E}">
        <p14:creationId xmlns:p14="http://schemas.microsoft.com/office/powerpoint/2010/main" val="6440336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86519"/>
            <a:ext cx="7772400" cy="594360"/>
          </a:xfrm>
        </p:spPr>
        <p:txBody>
          <a:bodyPr/>
          <a:lstStyle/>
          <a:p>
            <a:r>
              <a:rPr lang="en-US" dirty="0"/>
              <a:t>Any Questions???</a:t>
            </a:r>
          </a:p>
        </p:txBody>
      </p:sp>
      <p:sp>
        <p:nvSpPr>
          <p:cNvPr id="3" name="Text Placeholder 2"/>
          <p:cNvSpPr>
            <a:spLocks noGrp="1"/>
          </p:cNvSpPr>
          <p:nvPr>
            <p:ph type="body" sz="half" idx="2"/>
          </p:nvPr>
        </p:nvSpPr>
        <p:spPr>
          <a:xfrm>
            <a:off x="685800" y="5715000"/>
            <a:ext cx="7772401" cy="609600"/>
          </a:xfrm>
        </p:spPr>
        <p:txBody>
          <a:bodyPr>
            <a:normAutofit fontScale="47500" lnSpcReduction="20000"/>
          </a:bodyPr>
          <a:lstStyle/>
          <a:p>
            <a:r>
              <a:rPr lang="en-US" dirty="0"/>
              <a:t>Tahnee Szymanski</a:t>
            </a:r>
          </a:p>
          <a:p>
            <a:r>
              <a:rPr lang="en-US" dirty="0"/>
              <a:t>Assistant State Veterinarian</a:t>
            </a:r>
          </a:p>
          <a:p>
            <a:r>
              <a:rPr lang="en-US" dirty="0"/>
              <a:t>406-444-5214</a:t>
            </a:r>
          </a:p>
        </p:txBody>
      </p:sp>
      <p:pic>
        <p:nvPicPr>
          <p:cNvPr id="7" name="Content Placeholder 6"/>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tretch/>
        </p:blipFill>
        <p:spPr>
          <a:xfrm>
            <a:off x="1254529" y="649865"/>
            <a:ext cx="5872942" cy="44057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8543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dirty="0"/>
              <a:t>Duties of a Deputy State Veterinarian </a:t>
            </a:r>
          </a:p>
        </p:txBody>
      </p:sp>
      <p:sp>
        <p:nvSpPr>
          <p:cNvPr id="59395" name="Rectangle 3"/>
          <p:cNvSpPr>
            <a:spLocks noGrp="1" noChangeArrowheads="1"/>
          </p:cNvSpPr>
          <p:nvPr>
            <p:ph idx="1"/>
          </p:nvPr>
        </p:nvSpPr>
        <p:spPr/>
        <p:txBody>
          <a:bodyPr>
            <a:normAutofit fontScale="92500" lnSpcReduction="20000"/>
          </a:bodyPr>
          <a:lstStyle/>
          <a:p>
            <a:pPr marL="0" indent="0">
              <a:buNone/>
            </a:pPr>
            <a:r>
              <a:rPr lang="en-US" dirty="0"/>
              <a:t>Email weekly all interstate certificates of veterinary inspection (ICVI)’s, test charts, inspection forms and vaccination certificates.</a:t>
            </a:r>
          </a:p>
          <a:p>
            <a:pPr lvl="1"/>
            <a:r>
              <a:rPr lang="en-US" dirty="0"/>
              <a:t>CFR 86.5 (b)(1) … the accredited veterinarian issuing an ICVI must forward a copy of the ICVI or other documentation to the state animal health official of the state of origin within 7 calendar days of the date of issuance.</a:t>
            </a:r>
          </a:p>
          <a:p>
            <a:pPr lvl="1"/>
            <a:r>
              <a:rPr lang="en-US" dirty="0"/>
              <a:t>CFR 86.5 (b)(2) … must keep a copy of the ICVI or alternate documentation…</a:t>
            </a:r>
          </a:p>
          <a:p>
            <a:pPr lvl="2"/>
            <a:r>
              <a:rPr lang="en-US" dirty="0"/>
              <a:t>For poultry and swine, for at least 2 years</a:t>
            </a:r>
          </a:p>
          <a:p>
            <a:pPr lvl="2"/>
            <a:r>
              <a:rPr lang="en-US" dirty="0"/>
              <a:t>For cattle and bison, sheep and goats, cervids, and equines; for at least 5 years.</a:t>
            </a:r>
          </a:p>
        </p:txBody>
      </p:sp>
    </p:spTree>
    <p:extLst>
      <p:ext uri="{BB962C8B-B14F-4D97-AF65-F5344CB8AC3E}">
        <p14:creationId xmlns:p14="http://schemas.microsoft.com/office/powerpoint/2010/main" val="74882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t>A Right or a Privilege?</a:t>
            </a:r>
          </a:p>
        </p:txBody>
      </p:sp>
      <p:sp>
        <p:nvSpPr>
          <p:cNvPr id="60419" name="Rectangle 3"/>
          <p:cNvSpPr>
            <a:spLocks noGrp="1" noChangeArrowheads="1"/>
          </p:cNvSpPr>
          <p:nvPr>
            <p:ph idx="1"/>
          </p:nvPr>
        </p:nvSpPr>
        <p:spPr/>
        <p:txBody>
          <a:bodyPr/>
          <a:lstStyle/>
          <a:p>
            <a:r>
              <a:rPr lang="en-US" dirty="0"/>
              <a:t>Not all licensed veterinarians are deputized.</a:t>
            </a:r>
          </a:p>
          <a:p>
            <a:r>
              <a:rPr lang="en-US" dirty="0"/>
              <a:t>Non-deputized veterinarians cannot:</a:t>
            </a:r>
          </a:p>
          <a:p>
            <a:pPr lvl="1"/>
            <a:r>
              <a:rPr lang="en-US" dirty="0"/>
              <a:t>Issue interstate certificates of veterinary inspection or use other official MDOL forms.</a:t>
            </a:r>
          </a:p>
          <a:p>
            <a:pPr lvl="1"/>
            <a:r>
              <a:rPr lang="en-US" dirty="0"/>
              <a:t>Perform official trichomoniasis testing.</a:t>
            </a:r>
          </a:p>
          <a:p>
            <a:pPr lvl="1"/>
            <a:r>
              <a:rPr lang="en-US" dirty="0"/>
              <a:t>Quarantine animals within the state of Montana.</a:t>
            </a:r>
          </a:p>
          <a:p>
            <a:r>
              <a:rPr lang="en-US" dirty="0"/>
              <a:t>Deputization can be revoked.</a:t>
            </a:r>
          </a:p>
        </p:txBody>
      </p:sp>
    </p:spTree>
    <p:extLst>
      <p:ext uri="{BB962C8B-B14F-4D97-AF65-F5344CB8AC3E}">
        <p14:creationId xmlns:p14="http://schemas.microsoft.com/office/powerpoint/2010/main" val="26172714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2430</TotalTime>
  <Words>3525</Words>
  <Application>Microsoft Office PowerPoint</Application>
  <PresentationFormat>On-screen Show (4:3)</PresentationFormat>
  <Paragraphs>519</Paragraphs>
  <Slides>72</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Garamond</vt:lpstr>
      <vt:lpstr>Organic</vt:lpstr>
      <vt:lpstr>Deputy State Veterinarian Seminar</vt:lpstr>
      <vt:lpstr>MDOL Divisions Governor appointed Board comprised of 7 members: 1 each of dairy, sheep, swine and 4 beef producers.</vt:lpstr>
      <vt:lpstr>MDOL Divisions</vt:lpstr>
      <vt:lpstr>MDOL Divisions</vt:lpstr>
      <vt:lpstr>32.3.138 DEPUTY STATE VETERINARIAN</vt:lpstr>
      <vt:lpstr>32.3.140    DUTIES</vt:lpstr>
      <vt:lpstr>32.3.140    DUTIES (cont.)</vt:lpstr>
      <vt:lpstr>Duties of a Deputy State Veterinarian </vt:lpstr>
      <vt:lpstr>A Right or a Privilege?</vt:lpstr>
      <vt:lpstr>Disease Reporting</vt:lpstr>
      <vt:lpstr>Diseases requiring IMMEDIATE reporting!</vt:lpstr>
      <vt:lpstr>Quarantines</vt:lpstr>
      <vt:lpstr> Monthly Disease Reporting</vt:lpstr>
      <vt:lpstr>Please remember… </vt:lpstr>
      <vt:lpstr>In the Past 24 months…</vt:lpstr>
      <vt:lpstr>Rabies</vt:lpstr>
      <vt:lpstr>Management of rabies</vt:lpstr>
      <vt:lpstr>PowerPoint Presentation</vt:lpstr>
      <vt:lpstr>What is the veterinarian’s role?</vt:lpstr>
      <vt:lpstr>Human Exposure</vt:lpstr>
      <vt:lpstr>Vaccination</vt:lpstr>
      <vt:lpstr>Can someone other than you administer the rabies vaccination?</vt:lpstr>
      <vt:lpstr>Certificate of Veterinary Inspection (CVI) </vt:lpstr>
      <vt:lpstr>PowerPoint Presentation</vt:lpstr>
      <vt:lpstr>Certificate of Veterinary Inspection</vt:lpstr>
      <vt:lpstr>Certificate of Veterinary Inspection</vt:lpstr>
      <vt:lpstr>Certificate of Veterinary Inspection</vt:lpstr>
      <vt:lpstr>Interstate Movement Prohibited</vt:lpstr>
      <vt:lpstr>eeCVI</vt:lpstr>
      <vt:lpstr>Illegal Imports</vt:lpstr>
      <vt:lpstr>Traceability</vt:lpstr>
      <vt:lpstr>Traceability - The Basics</vt:lpstr>
      <vt:lpstr>The Basics (cont.)</vt:lpstr>
      <vt:lpstr>The Basics (cont.)</vt:lpstr>
      <vt:lpstr>Sheep and Goat Identification Requirements</vt:lpstr>
      <vt:lpstr>Responsibilities</vt:lpstr>
      <vt:lpstr>Records Management</vt:lpstr>
      <vt:lpstr>Records Management - Tags</vt:lpstr>
      <vt:lpstr>Records Management - Tags</vt:lpstr>
      <vt:lpstr>Brucellosis</vt:lpstr>
      <vt:lpstr>PowerPoint Presentation</vt:lpstr>
      <vt:lpstr>DSA/brucellosis regulations</vt:lpstr>
      <vt:lpstr>32.3.435    TESTING</vt:lpstr>
      <vt:lpstr>32.3.436    VACCINATION</vt:lpstr>
      <vt:lpstr>PowerPoint Presentation</vt:lpstr>
      <vt:lpstr>SV-2E</vt:lpstr>
      <vt:lpstr>32.3.434    IDENTIFICATION</vt:lpstr>
      <vt:lpstr>PowerPoint Presentation</vt:lpstr>
      <vt:lpstr>Trichomoniasis</vt:lpstr>
      <vt:lpstr>Trichomoniasis in MT:</vt:lpstr>
      <vt:lpstr>Trichomoniasis Epizootic Area (EA):</vt:lpstr>
      <vt:lpstr>Statewide Test Requirements:</vt:lpstr>
      <vt:lpstr>Virgin Bull:</vt:lpstr>
      <vt:lpstr>Official Testing:</vt:lpstr>
      <vt:lpstr>Official Testing:</vt:lpstr>
      <vt:lpstr>Identification Requirements:</vt:lpstr>
      <vt:lpstr>Montana Johne’s Control Program</vt:lpstr>
      <vt:lpstr>Program Background and Goals</vt:lpstr>
      <vt:lpstr>Program Components</vt:lpstr>
      <vt:lpstr>Education</vt:lpstr>
      <vt:lpstr>Herd Management Plan Classification Levels</vt:lpstr>
      <vt:lpstr>0-Unmanaged Risk</vt:lpstr>
      <vt:lpstr>1-Evaluated Risk</vt:lpstr>
      <vt:lpstr>2-Managed Risk</vt:lpstr>
      <vt:lpstr>3-Assurance</vt:lpstr>
      <vt:lpstr>4-High Assurance</vt:lpstr>
      <vt:lpstr>Testing</vt:lpstr>
      <vt:lpstr>Additional Information</vt:lpstr>
      <vt:lpstr>Renewal </vt:lpstr>
      <vt:lpstr>Reminder: Johne’s Regulations</vt:lpstr>
      <vt:lpstr>Miscellaneous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Deputy State Veterinarian Seminar</dc:title>
  <dc:creator>Szymanski, Tahnee</dc:creator>
  <cp:lastModifiedBy>Starkey, Sara</cp:lastModifiedBy>
  <cp:revision>73</cp:revision>
  <dcterms:created xsi:type="dcterms:W3CDTF">2020-01-21T22:49:24Z</dcterms:created>
  <dcterms:modified xsi:type="dcterms:W3CDTF">2023-01-12T20:05:36Z</dcterms:modified>
</cp:coreProperties>
</file>